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716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256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30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8695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487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89327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4037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046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6065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9852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06441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2E463-45E8-497B-8808-6B3885447AD9}" type="datetimeFigureOut">
              <a:rPr lang="es-ES" smtClean="0"/>
              <a:t>19/09/2018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F2869-839F-4397-AC77-E31BA9279D2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160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MTI SSHH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Modulo de Tratamiento de información de Servicios Horizontales</a:t>
            </a:r>
          </a:p>
        </p:txBody>
      </p:sp>
    </p:spTree>
    <p:extLst>
      <p:ext uri="{BB962C8B-B14F-4D97-AF65-F5344CB8AC3E}">
        <p14:creationId xmlns:p14="http://schemas.microsoft.com/office/powerpoint/2010/main" val="41649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MTI SSHH</a:t>
            </a: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565666-ECDB-4C8A-8BF4-C35497D9E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47637"/>
            <a:ext cx="11582400" cy="656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95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619125" y="723900"/>
            <a:ext cx="1147762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b="1" dirty="0"/>
              <a:t>MODELO EN ESTRELLA </a:t>
            </a:r>
            <a:r>
              <a:rPr lang="es-ES" sz="2800" dirty="0"/>
              <a:t>VS INFORMES DE SQL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b="1" dirty="0"/>
              <a:t>2 AÑOS </a:t>
            </a:r>
            <a:r>
              <a:rPr lang="es-ES" sz="2800" dirty="0"/>
              <a:t>ATRÁS DE DATOS.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/>
              <a:t>LA FORMACIÓN TIENE LUGAR EN UN ENTORNO DE </a:t>
            </a:r>
            <a:r>
              <a:rPr lang="es-ES" sz="2800" b="1" dirty="0"/>
              <a:t>DESARROLLO</a:t>
            </a:r>
            <a:r>
              <a:rPr lang="es-ES" sz="2800" dirty="0"/>
              <a:t> CON DATOS DE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/>
              <a:t>CAMBIO DE ENFOQUE, MAS </a:t>
            </a:r>
            <a:r>
              <a:rPr lang="es-ES" sz="2800" b="1" dirty="0"/>
              <a:t>AUTOSERVICIO</a:t>
            </a:r>
            <a:r>
              <a:rPr lang="es-ES" sz="2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/>
              <a:t>VISIBILIDAD </a:t>
            </a:r>
            <a:r>
              <a:rPr lang="es-ES" sz="2800" b="1" dirty="0"/>
              <a:t>GRUPOS DE SEGURIDAD</a:t>
            </a:r>
            <a:r>
              <a:rPr lang="es-ES" sz="2800" dirty="0"/>
              <a:t>, STIC Y EMPRESAS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/>
              <a:t>2 ENTORNOS EN PRODUCCIÓN (</a:t>
            </a:r>
            <a:r>
              <a:rPr lang="es-ES" sz="2800" b="1" dirty="0"/>
              <a:t>NOMINAL VS CPU</a:t>
            </a:r>
            <a:r>
              <a:rPr lang="es-ES" sz="2800" dirty="0"/>
              <a:t>)</a:t>
            </a:r>
          </a:p>
          <a:p>
            <a:pPr lvl="1"/>
            <a:endParaRPr lang="es-E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8704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304925" y="790575"/>
            <a:ext cx="10410927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/>
              <a:t>ARQUITECTURA </a:t>
            </a:r>
            <a:r>
              <a:rPr lang="es-ES" sz="2800" b="1" dirty="0"/>
              <a:t>CORPORATIVA</a:t>
            </a:r>
            <a:r>
              <a:rPr lang="es-ES" sz="2800" dirty="0"/>
              <a:t> (MICROSTRATEGY, ODI)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/>
              <a:t>TIEMPOS DE PUESTA EN PRO MAS LENTOS.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/>
              <a:t>MAPAS DE INFORMACIÓN </a:t>
            </a:r>
            <a:r>
              <a:rPr lang="es-ES" sz="2800" b="1" dirty="0"/>
              <a:t>GEOGRÁFICA</a:t>
            </a:r>
            <a:r>
              <a:rPr lang="es-ES" sz="2800" dirty="0"/>
              <a:t> (Búsqueda de coordenadas)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/>
              <a:t>¿Qué vamos a aprender en el curso?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800" dirty="0"/>
              <a:t>Introducción al Modelo.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800" dirty="0"/>
              <a:t>Informes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800" dirty="0"/>
              <a:t>Tableros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800" dirty="0"/>
              <a:t>Concepto de Documento</a:t>
            </a:r>
          </a:p>
          <a:p>
            <a:pPr lvl="1"/>
            <a:endParaRPr lang="es-E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40197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6B09EF59CDB54EB775CD53C10A6315" ma:contentTypeVersion="7" ma:contentTypeDescription="Create a new document." ma:contentTypeScope="" ma:versionID="5fd4e91387952e439f066f9e6f05d480">
  <xsd:schema xmlns:xsd="http://www.w3.org/2001/XMLSchema" xmlns:xs="http://www.w3.org/2001/XMLSchema" xmlns:p="http://schemas.microsoft.com/office/2006/metadata/properties" xmlns:ns2="286721b0-5439-41fb-86fa-17a7a7c92c1c" xmlns:ns3="b836ec78-ed66-4c23-9e15-516a94a6d65b" targetNamespace="http://schemas.microsoft.com/office/2006/metadata/properties" ma:root="true" ma:fieldsID="52badee3021f6bf7ec17f6ec33766e6e" ns2:_="" ns3:_="">
    <xsd:import namespace="286721b0-5439-41fb-86fa-17a7a7c92c1c"/>
    <xsd:import namespace="b836ec78-ed66-4c23-9e15-516a94a6d6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6721b0-5439-41fb-86fa-17a7a7c92c1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36ec78-ed66-4c23-9e15-516a94a6d6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BD457BC-53A2-44B0-8CEF-24F393D434BB}"/>
</file>

<file path=customXml/itemProps2.xml><?xml version="1.0" encoding="utf-8"?>
<ds:datastoreItem xmlns:ds="http://schemas.openxmlformats.org/officeDocument/2006/customXml" ds:itemID="{3362307E-9304-4DC4-9F51-5E9D4F8B7507}"/>
</file>

<file path=customXml/itemProps3.xml><?xml version="1.0" encoding="utf-8"?>
<ds:datastoreItem xmlns:ds="http://schemas.openxmlformats.org/officeDocument/2006/customXml" ds:itemID="{004490F6-CEBB-437F-9E12-5C1F3D918A55}"/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105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MTI SSHH</vt:lpstr>
      <vt:lpstr>MTI SSHH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MTI SSHH</dc:title>
  <dc:creator>Horacio Miguel Hurtado Morales</dc:creator>
  <cp:lastModifiedBy>Candela Román, A.</cp:lastModifiedBy>
  <cp:revision>9</cp:revision>
  <dcterms:created xsi:type="dcterms:W3CDTF">2018-09-18T12:37:07Z</dcterms:created>
  <dcterms:modified xsi:type="dcterms:W3CDTF">2018-09-19T17:05:40Z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0x010100FA6B09EF59CDB54EB775CD53C10A6315</vt:lpwstr>
  </property>
</Properties>
</file>