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58" r:id="rId5"/>
    <p:sldMasterId id="2147483665" r:id="rId6"/>
    <p:sldMasterId id="2147483690" r:id="rId7"/>
  </p:sldMasterIdLst>
  <p:notesMasterIdLst>
    <p:notesMasterId r:id="rId65"/>
  </p:notesMasterIdLst>
  <p:handoutMasterIdLst>
    <p:handoutMasterId r:id="rId66"/>
  </p:handoutMasterIdLst>
  <p:sldIdLst>
    <p:sldId id="357" r:id="rId8"/>
    <p:sldId id="358" r:id="rId9"/>
    <p:sldId id="375" r:id="rId10"/>
    <p:sldId id="376" r:id="rId11"/>
    <p:sldId id="393" r:id="rId12"/>
    <p:sldId id="378" r:id="rId13"/>
    <p:sldId id="323" r:id="rId14"/>
    <p:sldId id="359" r:id="rId15"/>
    <p:sldId id="325" r:id="rId16"/>
    <p:sldId id="326" r:id="rId17"/>
    <p:sldId id="327" r:id="rId18"/>
    <p:sldId id="328" r:id="rId19"/>
    <p:sldId id="362" r:id="rId20"/>
    <p:sldId id="329" r:id="rId21"/>
    <p:sldId id="330" r:id="rId22"/>
    <p:sldId id="332" r:id="rId23"/>
    <p:sldId id="333" r:id="rId24"/>
    <p:sldId id="334" r:id="rId25"/>
    <p:sldId id="335" r:id="rId26"/>
    <p:sldId id="336" r:id="rId27"/>
    <p:sldId id="374" r:id="rId28"/>
    <p:sldId id="338" r:id="rId29"/>
    <p:sldId id="339" r:id="rId30"/>
    <p:sldId id="363" r:id="rId31"/>
    <p:sldId id="340" r:id="rId32"/>
    <p:sldId id="364" r:id="rId33"/>
    <p:sldId id="365" r:id="rId34"/>
    <p:sldId id="366" r:id="rId35"/>
    <p:sldId id="367" r:id="rId36"/>
    <p:sldId id="368" r:id="rId37"/>
    <p:sldId id="341" r:id="rId38"/>
    <p:sldId id="380" r:id="rId39"/>
    <p:sldId id="381" r:id="rId40"/>
    <p:sldId id="342" r:id="rId41"/>
    <p:sldId id="382" r:id="rId42"/>
    <p:sldId id="361" r:id="rId43"/>
    <p:sldId id="383" r:id="rId44"/>
    <p:sldId id="343" r:id="rId45"/>
    <p:sldId id="384" r:id="rId46"/>
    <p:sldId id="344" r:id="rId47"/>
    <p:sldId id="385" r:id="rId48"/>
    <p:sldId id="345" r:id="rId49"/>
    <p:sldId id="346" r:id="rId50"/>
    <p:sldId id="347" r:id="rId51"/>
    <p:sldId id="386" r:id="rId52"/>
    <p:sldId id="348" r:id="rId53"/>
    <p:sldId id="387" r:id="rId54"/>
    <p:sldId id="349" r:id="rId55"/>
    <p:sldId id="388" r:id="rId56"/>
    <p:sldId id="350" r:id="rId57"/>
    <p:sldId id="360" r:id="rId58"/>
    <p:sldId id="351" r:id="rId59"/>
    <p:sldId id="353" r:id="rId60"/>
    <p:sldId id="354" r:id="rId61"/>
    <p:sldId id="389" r:id="rId62"/>
    <p:sldId id="390" r:id="rId63"/>
    <p:sldId id="392"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5040" userDrawn="1">
          <p15:clr>
            <a:srgbClr val="A4A3A4"/>
          </p15:clr>
        </p15:guide>
        <p15:guide id="3" pos="2640" userDrawn="1">
          <p15:clr>
            <a:srgbClr val="A4A3A4"/>
          </p15:clr>
        </p15:guide>
        <p15:guide id="4"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AFF"/>
    <a:srgbClr val="FFB600"/>
    <a:srgbClr val="70E6E1"/>
    <a:srgbClr val="FFCCCC"/>
    <a:srgbClr val="D8D8D8"/>
    <a:srgbClr val="FFFFFF"/>
    <a:srgbClr val="2800FF"/>
    <a:srgbClr val="00FF7D"/>
    <a:srgbClr val="00F3FF"/>
    <a:srgbClr val="FFEA00"/>
  </p:clrMru>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76" autoAdjust="0"/>
    <p:restoredTop sz="85108" autoAdjust="0"/>
  </p:normalViewPr>
  <p:slideViewPr>
    <p:cSldViewPr>
      <p:cViewPr varScale="1">
        <p:scale>
          <a:sx n="112" d="100"/>
          <a:sy n="112" d="100"/>
        </p:scale>
        <p:origin x="427" y="72"/>
      </p:cViewPr>
      <p:guideLst>
        <p:guide pos="5040"/>
        <p:guide pos="2640"/>
        <p:guide orient="horz" pos="2160"/>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50" d="100"/>
          <a:sy n="50" d="100"/>
        </p:scale>
        <p:origin x="2574" y="1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slide" Target="slides/slide43.xml"/><Relationship Id="rId55" Type="http://schemas.openxmlformats.org/officeDocument/2006/relationships/slide" Target="slides/slide48.xml"/><Relationship Id="rId63" Type="http://schemas.openxmlformats.org/officeDocument/2006/relationships/slide" Target="slides/slide56.xml"/><Relationship Id="rId68" Type="http://schemas.openxmlformats.org/officeDocument/2006/relationships/viewProps" Target="viewProps.xml"/><Relationship Id="rId7" Type="http://schemas.openxmlformats.org/officeDocument/2006/relationships/slideMaster" Target="slideMasters/slideMaster4.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61" Type="http://schemas.openxmlformats.org/officeDocument/2006/relationships/slide" Target="slides/slide54.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theme" Target="theme/theme1.xml"/><Relationship Id="rId8" Type="http://schemas.openxmlformats.org/officeDocument/2006/relationships/slide" Target="slides/slide1.xml"/><Relationship Id="rId51" Type="http://schemas.openxmlformats.org/officeDocument/2006/relationships/slide" Target="slides/slide44.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presProps" Target="presProp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ndela Román, A." userId="80e28605-0731-444b-979f-dabef09f7908" providerId="ADAL" clId="{9B7ACE90-F705-4C0D-804C-51015F4F2BDE}"/>
    <pc:docChg chg="undo custSel addSld delSld modSld sldOrd modMainMaster">
      <pc:chgData name="Candela Román, A." userId="80e28605-0731-444b-979f-dabef09f7908" providerId="ADAL" clId="{9B7ACE90-F705-4C0D-804C-51015F4F2BDE}" dt="2018-09-19T16:57:21.443" v="2424" actId="1076"/>
      <pc:docMkLst>
        <pc:docMk/>
      </pc:docMkLst>
      <pc:sldChg chg="addSp modSp">
        <pc:chgData name="Candela Román, A." userId="80e28605-0731-444b-979f-dabef09f7908" providerId="ADAL" clId="{9B7ACE90-F705-4C0D-804C-51015F4F2BDE}" dt="2018-09-19T16:41:37.016" v="2221" actId="1076"/>
        <pc:sldMkLst>
          <pc:docMk/>
          <pc:sldMk cId="3614032812" sldId="323"/>
        </pc:sldMkLst>
        <pc:spChg chg="mod">
          <ac:chgData name="Candela Román, A." userId="80e28605-0731-444b-979f-dabef09f7908" providerId="ADAL" clId="{9B7ACE90-F705-4C0D-804C-51015F4F2BDE}" dt="2018-09-19T14:12:04.801" v="1603" actId="20577"/>
          <ac:spMkLst>
            <pc:docMk/>
            <pc:sldMk cId="3614032812" sldId="323"/>
            <ac:spMk id="2" creationId="{FF7D2DA6-8197-4DD1-9A06-01CEC3BD7AB8}"/>
          </ac:spMkLst>
        </pc:spChg>
        <pc:spChg chg="mod">
          <ac:chgData name="Candela Román, A." userId="80e28605-0731-444b-979f-dabef09f7908" providerId="ADAL" clId="{9B7ACE90-F705-4C0D-804C-51015F4F2BDE}" dt="2018-09-19T14:10:49.379" v="1595" actId="20577"/>
          <ac:spMkLst>
            <pc:docMk/>
            <pc:sldMk cId="3614032812" sldId="323"/>
            <ac:spMk id="4" creationId="{E5C338D9-89DA-4502-A0BE-CD02116755AE}"/>
          </ac:spMkLst>
        </pc:spChg>
        <pc:picChg chg="add mod ord">
          <ac:chgData name="Candela Román, A." userId="80e28605-0731-444b-979f-dabef09f7908" providerId="ADAL" clId="{9B7ACE90-F705-4C0D-804C-51015F4F2BDE}" dt="2018-09-19T16:41:37.016" v="2221" actId="1076"/>
          <ac:picMkLst>
            <pc:docMk/>
            <pc:sldMk cId="3614032812" sldId="323"/>
            <ac:picMk id="9" creationId="{13D6B56F-33A9-4BA8-9038-E6A5D2E80DC9}"/>
          </ac:picMkLst>
        </pc:picChg>
      </pc:sldChg>
      <pc:sldChg chg="addSp modSp">
        <pc:chgData name="Candela Román, A." userId="80e28605-0731-444b-979f-dabef09f7908" providerId="ADAL" clId="{9B7ACE90-F705-4C0D-804C-51015F4F2BDE}" dt="2018-09-19T14:10:58.972" v="1599" actId="20577"/>
        <pc:sldMkLst>
          <pc:docMk/>
          <pc:sldMk cId="4035527313" sldId="325"/>
        </pc:sldMkLst>
        <pc:spChg chg="mod">
          <ac:chgData name="Candela Román, A." userId="80e28605-0731-444b-979f-dabef09f7908" providerId="ADAL" clId="{9B7ACE90-F705-4C0D-804C-51015F4F2BDE}" dt="2018-09-19T14:10:58.972" v="1599" actId="20577"/>
          <ac:spMkLst>
            <pc:docMk/>
            <pc:sldMk cId="4035527313" sldId="325"/>
            <ac:spMk id="4" creationId="{C5F51D6F-B44F-4480-BCE5-58A5E5B0D220}"/>
          </ac:spMkLst>
        </pc:spChg>
        <pc:picChg chg="add mod">
          <ac:chgData name="Candela Román, A." userId="80e28605-0731-444b-979f-dabef09f7908" providerId="ADAL" clId="{9B7ACE90-F705-4C0D-804C-51015F4F2BDE}" dt="2018-09-19T07:33:01.604" v="1578" actId="1076"/>
          <ac:picMkLst>
            <pc:docMk/>
            <pc:sldMk cId="4035527313" sldId="325"/>
            <ac:picMk id="7" creationId="{4F6D499D-0AC1-425B-BB7B-C4C55CF7FE78}"/>
          </ac:picMkLst>
        </pc:picChg>
      </pc:sldChg>
      <pc:sldChg chg="addSp modSp">
        <pc:chgData name="Candela Román, A." userId="80e28605-0731-444b-979f-dabef09f7908" providerId="ADAL" clId="{9B7ACE90-F705-4C0D-804C-51015F4F2BDE}" dt="2018-09-19T14:11:08.448" v="1601" actId="20577"/>
        <pc:sldMkLst>
          <pc:docMk/>
          <pc:sldMk cId="3500494217" sldId="326"/>
        </pc:sldMkLst>
        <pc:spChg chg="mod">
          <ac:chgData name="Candela Román, A." userId="80e28605-0731-444b-979f-dabef09f7908" providerId="ADAL" clId="{9B7ACE90-F705-4C0D-804C-51015F4F2BDE}" dt="2018-09-19T14:11:08.448" v="1601" actId="20577"/>
          <ac:spMkLst>
            <pc:docMk/>
            <pc:sldMk cId="3500494217" sldId="326"/>
            <ac:spMk id="4" creationId="{00386CD6-8BD5-4CAA-AA47-D1EAACB0BC06}"/>
          </ac:spMkLst>
        </pc:spChg>
        <pc:picChg chg="add mod">
          <ac:chgData name="Candela Román, A." userId="80e28605-0731-444b-979f-dabef09f7908" providerId="ADAL" clId="{9B7ACE90-F705-4C0D-804C-51015F4F2BDE}" dt="2018-09-19T14:10:07.443" v="1581" actId="1076"/>
          <ac:picMkLst>
            <pc:docMk/>
            <pc:sldMk cId="3500494217" sldId="326"/>
            <ac:picMk id="7" creationId="{643B78FF-5C60-45FC-BE5D-785C533A5B70}"/>
          </ac:picMkLst>
        </pc:picChg>
      </pc:sldChg>
      <pc:sldChg chg="modSp">
        <pc:chgData name="Candela Román, A." userId="80e28605-0731-444b-979f-dabef09f7908" providerId="ADAL" clId="{9B7ACE90-F705-4C0D-804C-51015F4F2BDE}" dt="2018-09-19T14:10:20.645" v="1585" actId="20577"/>
        <pc:sldMkLst>
          <pc:docMk/>
          <pc:sldMk cId="1387216094" sldId="327"/>
        </pc:sldMkLst>
        <pc:spChg chg="mod">
          <ac:chgData name="Candela Román, A." userId="80e28605-0731-444b-979f-dabef09f7908" providerId="ADAL" clId="{9B7ACE90-F705-4C0D-804C-51015F4F2BDE}" dt="2018-09-19T14:10:20.645" v="1585" actId="20577"/>
          <ac:spMkLst>
            <pc:docMk/>
            <pc:sldMk cId="1387216094" sldId="327"/>
            <ac:spMk id="2" creationId="{642F6437-B245-4ACB-A0CC-8886A444472D}"/>
          </ac:spMkLst>
        </pc:spChg>
      </pc:sldChg>
      <pc:sldChg chg="modSp">
        <pc:chgData name="Candela Román, A." userId="80e28605-0731-444b-979f-dabef09f7908" providerId="ADAL" clId="{9B7ACE90-F705-4C0D-804C-51015F4F2BDE}" dt="2018-09-19T16:22:50.824" v="2210" actId="1076"/>
        <pc:sldMkLst>
          <pc:docMk/>
          <pc:sldMk cId="1905323580" sldId="328"/>
        </pc:sldMkLst>
        <pc:spChg chg="mod">
          <ac:chgData name="Candela Román, A." userId="80e28605-0731-444b-979f-dabef09f7908" providerId="ADAL" clId="{9B7ACE90-F705-4C0D-804C-51015F4F2BDE}" dt="2018-09-19T16:22:50.824" v="2210" actId="1076"/>
          <ac:spMkLst>
            <pc:docMk/>
            <pc:sldMk cId="1905323580" sldId="328"/>
            <ac:spMk id="4" creationId="{A42864C8-2994-4429-BE51-B4A093D0FBD0}"/>
          </ac:spMkLst>
        </pc:spChg>
      </pc:sldChg>
      <pc:sldChg chg="modSp">
        <pc:chgData name="Candela Román, A." userId="80e28605-0731-444b-979f-dabef09f7908" providerId="ADAL" clId="{9B7ACE90-F705-4C0D-804C-51015F4F2BDE}" dt="2018-09-19T16:22:50.824" v="2210" actId="1076"/>
        <pc:sldMkLst>
          <pc:docMk/>
          <pc:sldMk cId="166815247" sldId="329"/>
        </pc:sldMkLst>
        <pc:spChg chg="mod">
          <ac:chgData name="Candela Román, A." userId="80e28605-0731-444b-979f-dabef09f7908" providerId="ADAL" clId="{9B7ACE90-F705-4C0D-804C-51015F4F2BDE}" dt="2018-09-19T16:22:50.824" v="2210" actId="1076"/>
          <ac:spMkLst>
            <pc:docMk/>
            <pc:sldMk cId="166815247" sldId="329"/>
            <ac:spMk id="4" creationId="{863C3271-D472-40C3-AE50-23CF253305B1}"/>
          </ac:spMkLst>
        </pc:spChg>
      </pc:sldChg>
      <pc:sldChg chg="modSp add del">
        <pc:chgData name="Candela Román, A." userId="80e28605-0731-444b-979f-dabef09f7908" providerId="ADAL" clId="{9B7ACE90-F705-4C0D-804C-51015F4F2BDE}" dt="2018-09-19T16:22:50.824" v="2210" actId="1076"/>
        <pc:sldMkLst>
          <pc:docMk/>
          <pc:sldMk cId="541750513" sldId="330"/>
        </pc:sldMkLst>
        <pc:spChg chg="mod">
          <ac:chgData name="Candela Román, A." userId="80e28605-0731-444b-979f-dabef09f7908" providerId="ADAL" clId="{9B7ACE90-F705-4C0D-804C-51015F4F2BDE}" dt="2018-09-19T16:22:50.824" v="2210" actId="1076"/>
          <ac:spMkLst>
            <pc:docMk/>
            <pc:sldMk cId="541750513" sldId="330"/>
            <ac:spMk id="4" creationId="{D18C9D01-407A-4C51-B336-921CE305F257}"/>
          </ac:spMkLst>
        </pc:spChg>
      </pc:sldChg>
      <pc:sldChg chg="modSp">
        <pc:chgData name="Candela Román, A." userId="80e28605-0731-444b-979f-dabef09f7908" providerId="ADAL" clId="{9B7ACE90-F705-4C0D-804C-51015F4F2BDE}" dt="2018-09-19T16:22:50.824" v="2210" actId="1076"/>
        <pc:sldMkLst>
          <pc:docMk/>
          <pc:sldMk cId="2208478689" sldId="332"/>
        </pc:sldMkLst>
        <pc:spChg chg="mod">
          <ac:chgData name="Candela Román, A." userId="80e28605-0731-444b-979f-dabef09f7908" providerId="ADAL" clId="{9B7ACE90-F705-4C0D-804C-51015F4F2BDE}" dt="2018-09-19T16:22:50.824" v="2210" actId="1076"/>
          <ac:spMkLst>
            <pc:docMk/>
            <pc:sldMk cId="2208478689" sldId="332"/>
            <ac:spMk id="4" creationId="{A4DB1756-4A8F-4D78-A156-E186AEBA2F9C}"/>
          </ac:spMkLst>
        </pc:spChg>
      </pc:sldChg>
      <pc:sldChg chg="modSp">
        <pc:chgData name="Candela Román, A." userId="80e28605-0731-444b-979f-dabef09f7908" providerId="ADAL" clId="{9B7ACE90-F705-4C0D-804C-51015F4F2BDE}" dt="2018-09-19T16:22:50.824" v="2210" actId="1076"/>
        <pc:sldMkLst>
          <pc:docMk/>
          <pc:sldMk cId="4214081108" sldId="333"/>
        </pc:sldMkLst>
        <pc:spChg chg="mod">
          <ac:chgData name="Candela Román, A." userId="80e28605-0731-444b-979f-dabef09f7908" providerId="ADAL" clId="{9B7ACE90-F705-4C0D-804C-51015F4F2BDE}" dt="2018-09-19T16:22:50.824" v="2210" actId="1076"/>
          <ac:spMkLst>
            <pc:docMk/>
            <pc:sldMk cId="4214081108" sldId="333"/>
            <ac:spMk id="4" creationId="{7D99C9F1-6E9E-4EF5-AA29-ADB4DB620431}"/>
          </ac:spMkLst>
        </pc:spChg>
      </pc:sldChg>
      <pc:sldChg chg="modSp">
        <pc:chgData name="Candela Román, A." userId="80e28605-0731-444b-979f-dabef09f7908" providerId="ADAL" clId="{9B7ACE90-F705-4C0D-804C-51015F4F2BDE}" dt="2018-09-19T16:22:50.824" v="2210" actId="1076"/>
        <pc:sldMkLst>
          <pc:docMk/>
          <pc:sldMk cId="706555360" sldId="334"/>
        </pc:sldMkLst>
        <pc:spChg chg="mod">
          <ac:chgData name="Candela Román, A." userId="80e28605-0731-444b-979f-dabef09f7908" providerId="ADAL" clId="{9B7ACE90-F705-4C0D-804C-51015F4F2BDE}" dt="2018-09-19T16:22:50.824" v="2210" actId="1076"/>
          <ac:spMkLst>
            <pc:docMk/>
            <pc:sldMk cId="706555360" sldId="334"/>
            <ac:spMk id="4" creationId="{D7E0784B-9D96-47CB-82FA-443D77077EB8}"/>
          </ac:spMkLst>
        </pc:spChg>
      </pc:sldChg>
      <pc:sldChg chg="modSp">
        <pc:chgData name="Candela Román, A." userId="80e28605-0731-444b-979f-dabef09f7908" providerId="ADAL" clId="{9B7ACE90-F705-4C0D-804C-51015F4F2BDE}" dt="2018-09-19T16:22:50.824" v="2210" actId="1076"/>
        <pc:sldMkLst>
          <pc:docMk/>
          <pc:sldMk cId="3082745185" sldId="335"/>
        </pc:sldMkLst>
        <pc:spChg chg="mod">
          <ac:chgData name="Candela Román, A." userId="80e28605-0731-444b-979f-dabef09f7908" providerId="ADAL" clId="{9B7ACE90-F705-4C0D-804C-51015F4F2BDE}" dt="2018-09-19T16:22:50.824" v="2210" actId="1076"/>
          <ac:spMkLst>
            <pc:docMk/>
            <pc:sldMk cId="3082745185" sldId="335"/>
            <ac:spMk id="4" creationId="{0A2495C8-0D17-4670-A2E0-775BCA8535B5}"/>
          </ac:spMkLst>
        </pc:spChg>
      </pc:sldChg>
      <pc:sldChg chg="modSp">
        <pc:chgData name="Candela Román, A." userId="80e28605-0731-444b-979f-dabef09f7908" providerId="ADAL" clId="{9B7ACE90-F705-4C0D-804C-51015F4F2BDE}" dt="2018-09-19T16:22:50.824" v="2210" actId="1076"/>
        <pc:sldMkLst>
          <pc:docMk/>
          <pc:sldMk cId="610490604" sldId="336"/>
        </pc:sldMkLst>
        <pc:spChg chg="mod">
          <ac:chgData name="Candela Román, A." userId="80e28605-0731-444b-979f-dabef09f7908" providerId="ADAL" clId="{9B7ACE90-F705-4C0D-804C-51015F4F2BDE}" dt="2018-09-19T16:22:50.824" v="2210" actId="1076"/>
          <ac:spMkLst>
            <pc:docMk/>
            <pc:sldMk cId="610490604" sldId="336"/>
            <ac:spMk id="4" creationId="{A892C4D9-3DC3-4641-B65E-755EAFFDD9FF}"/>
          </ac:spMkLst>
        </pc:spChg>
      </pc:sldChg>
      <pc:sldChg chg="modSp">
        <pc:chgData name="Candela Román, A." userId="80e28605-0731-444b-979f-dabef09f7908" providerId="ADAL" clId="{9B7ACE90-F705-4C0D-804C-51015F4F2BDE}" dt="2018-09-19T16:22:50.824" v="2210" actId="1076"/>
        <pc:sldMkLst>
          <pc:docMk/>
          <pc:sldMk cId="3641840740" sldId="338"/>
        </pc:sldMkLst>
        <pc:spChg chg="mod">
          <ac:chgData name="Candela Román, A." userId="80e28605-0731-444b-979f-dabef09f7908" providerId="ADAL" clId="{9B7ACE90-F705-4C0D-804C-51015F4F2BDE}" dt="2018-09-19T16:22:50.824" v="2210" actId="1076"/>
          <ac:spMkLst>
            <pc:docMk/>
            <pc:sldMk cId="3641840740" sldId="338"/>
            <ac:spMk id="4" creationId="{29415E55-AA21-4F7C-A55E-25B350C37419}"/>
          </ac:spMkLst>
        </pc:spChg>
      </pc:sldChg>
      <pc:sldChg chg="modSp">
        <pc:chgData name="Candela Román, A." userId="80e28605-0731-444b-979f-dabef09f7908" providerId="ADAL" clId="{9B7ACE90-F705-4C0D-804C-51015F4F2BDE}" dt="2018-09-19T16:22:50.824" v="2210" actId="1076"/>
        <pc:sldMkLst>
          <pc:docMk/>
          <pc:sldMk cId="45139406" sldId="339"/>
        </pc:sldMkLst>
        <pc:spChg chg="mod">
          <ac:chgData name="Candela Román, A." userId="80e28605-0731-444b-979f-dabef09f7908" providerId="ADAL" clId="{9B7ACE90-F705-4C0D-804C-51015F4F2BDE}" dt="2018-09-19T16:22:50.824" v="2210" actId="1076"/>
          <ac:spMkLst>
            <pc:docMk/>
            <pc:sldMk cId="45139406" sldId="339"/>
            <ac:spMk id="4" creationId="{A8BEFB1E-F4F0-4973-8B26-C523D458EA83}"/>
          </ac:spMkLst>
        </pc:spChg>
      </pc:sldChg>
      <pc:sldChg chg="modSp">
        <pc:chgData name="Candela Román, A." userId="80e28605-0731-444b-979f-dabef09f7908" providerId="ADAL" clId="{9B7ACE90-F705-4C0D-804C-51015F4F2BDE}" dt="2018-09-19T16:22:50.824" v="2210" actId="1076"/>
        <pc:sldMkLst>
          <pc:docMk/>
          <pc:sldMk cId="692902753" sldId="340"/>
        </pc:sldMkLst>
        <pc:spChg chg="mod">
          <ac:chgData name="Candela Román, A." userId="80e28605-0731-444b-979f-dabef09f7908" providerId="ADAL" clId="{9B7ACE90-F705-4C0D-804C-51015F4F2BDE}" dt="2018-09-19T16:22:50.824" v="2210" actId="1076"/>
          <ac:spMkLst>
            <pc:docMk/>
            <pc:sldMk cId="692902753" sldId="340"/>
            <ac:spMk id="4" creationId="{3BE5D778-58CA-4E00-84CC-5E51AA38CEE8}"/>
          </ac:spMkLst>
        </pc:spChg>
      </pc:sldChg>
      <pc:sldChg chg="addSp modSp">
        <pc:chgData name="Candela Román, A." userId="80e28605-0731-444b-979f-dabef09f7908" providerId="ADAL" clId="{9B7ACE90-F705-4C0D-804C-51015F4F2BDE}" dt="2018-09-19T14:40:59.252" v="1839" actId="20577"/>
        <pc:sldMkLst>
          <pc:docMk/>
          <pc:sldMk cId="1368102726" sldId="341"/>
        </pc:sldMkLst>
        <pc:spChg chg="mod">
          <ac:chgData name="Candela Román, A." userId="80e28605-0731-444b-979f-dabef09f7908" providerId="ADAL" clId="{9B7ACE90-F705-4C0D-804C-51015F4F2BDE}" dt="2018-09-19T14:39:54.340" v="1829" actId="1076"/>
          <ac:spMkLst>
            <pc:docMk/>
            <pc:sldMk cId="1368102726" sldId="341"/>
            <ac:spMk id="2" creationId="{843B1190-6A87-4327-A685-735C04351D2E}"/>
          </ac:spMkLst>
        </pc:spChg>
        <pc:spChg chg="mod">
          <ac:chgData name="Candela Román, A." userId="80e28605-0731-444b-979f-dabef09f7908" providerId="ADAL" clId="{9B7ACE90-F705-4C0D-804C-51015F4F2BDE}" dt="2018-09-19T14:32:19.102" v="1647" actId="20577"/>
          <ac:spMkLst>
            <pc:docMk/>
            <pc:sldMk cId="1368102726" sldId="341"/>
            <ac:spMk id="3" creationId="{993041CE-3BEF-4691-B2C5-D6B09C03FD2A}"/>
          </ac:spMkLst>
        </pc:spChg>
        <pc:spChg chg="mod">
          <ac:chgData name="Candela Román, A." userId="80e28605-0731-444b-979f-dabef09f7908" providerId="ADAL" clId="{9B7ACE90-F705-4C0D-804C-51015F4F2BDE}" dt="2018-09-19T14:40:59.252" v="1839" actId="20577"/>
          <ac:spMkLst>
            <pc:docMk/>
            <pc:sldMk cId="1368102726" sldId="341"/>
            <ac:spMk id="4" creationId="{BB375D2E-7369-45DC-83E3-F5A3EAFA1657}"/>
          </ac:spMkLst>
        </pc:spChg>
        <pc:spChg chg="mod">
          <ac:chgData name="Candela Román, A." userId="80e28605-0731-444b-979f-dabef09f7908" providerId="ADAL" clId="{9B7ACE90-F705-4C0D-804C-51015F4F2BDE}" dt="2018-09-19T14:40:48.581" v="1835" actId="207"/>
          <ac:spMkLst>
            <pc:docMk/>
            <pc:sldMk cId="1368102726" sldId="341"/>
            <ac:spMk id="6" creationId="{AB6E7CF5-3C83-48FE-975A-ECAA10C7DDA5}"/>
          </ac:spMkLst>
        </pc:spChg>
        <pc:picChg chg="add mod ord">
          <ac:chgData name="Candela Román, A." userId="80e28605-0731-444b-979f-dabef09f7908" providerId="ADAL" clId="{9B7ACE90-F705-4C0D-804C-51015F4F2BDE}" dt="2018-09-19T14:40:04.304" v="1830" actId="1076"/>
          <ac:picMkLst>
            <pc:docMk/>
            <pc:sldMk cId="1368102726" sldId="341"/>
            <ac:picMk id="2050" creationId="{19F80D99-0152-4220-8375-82344E98E9F4}"/>
          </ac:picMkLst>
        </pc:picChg>
      </pc:sldChg>
      <pc:sldChg chg="modSp">
        <pc:chgData name="Candela Román, A." userId="80e28605-0731-444b-979f-dabef09f7908" providerId="ADAL" clId="{9B7ACE90-F705-4C0D-804C-51015F4F2BDE}" dt="2018-09-19T14:44:47.955" v="1868" actId="20577"/>
        <pc:sldMkLst>
          <pc:docMk/>
          <pc:sldMk cId="2896048341" sldId="342"/>
        </pc:sldMkLst>
        <pc:spChg chg="mod">
          <ac:chgData name="Candela Román, A." userId="80e28605-0731-444b-979f-dabef09f7908" providerId="ADAL" clId="{9B7ACE90-F705-4C0D-804C-51015F4F2BDE}" dt="2018-09-19T14:44:47.955" v="1868" actId="20577"/>
          <ac:spMkLst>
            <pc:docMk/>
            <pc:sldMk cId="2896048341" sldId="342"/>
            <ac:spMk id="4" creationId="{A7434CD5-07E2-420E-B82B-0A28A8BD7728}"/>
          </ac:spMkLst>
        </pc:spChg>
      </pc:sldChg>
      <pc:sldChg chg="modSp">
        <pc:chgData name="Candela Román, A." userId="80e28605-0731-444b-979f-dabef09f7908" providerId="ADAL" clId="{9B7ACE90-F705-4C0D-804C-51015F4F2BDE}" dt="2018-09-19T14:58:55.501" v="1929" actId="20577"/>
        <pc:sldMkLst>
          <pc:docMk/>
          <pc:sldMk cId="3781411401" sldId="343"/>
        </pc:sldMkLst>
        <pc:spChg chg="mod">
          <ac:chgData name="Candela Román, A." userId="80e28605-0731-444b-979f-dabef09f7908" providerId="ADAL" clId="{9B7ACE90-F705-4C0D-804C-51015F4F2BDE}" dt="2018-09-19T14:58:55.501" v="1929" actId="20577"/>
          <ac:spMkLst>
            <pc:docMk/>
            <pc:sldMk cId="3781411401" sldId="343"/>
            <ac:spMk id="4" creationId="{3EDC1EB9-98C0-4372-B347-B7B1C006E617}"/>
          </ac:spMkLst>
        </pc:spChg>
      </pc:sldChg>
      <pc:sldChg chg="modSp">
        <pc:chgData name="Candela Román, A." userId="80e28605-0731-444b-979f-dabef09f7908" providerId="ADAL" clId="{9B7ACE90-F705-4C0D-804C-51015F4F2BDE}" dt="2018-09-19T16:22:50.824" v="2210" actId="1076"/>
        <pc:sldMkLst>
          <pc:docMk/>
          <pc:sldMk cId="2669954789" sldId="344"/>
        </pc:sldMkLst>
        <pc:spChg chg="mod">
          <ac:chgData name="Candela Román, A." userId="80e28605-0731-444b-979f-dabef09f7908" providerId="ADAL" clId="{9B7ACE90-F705-4C0D-804C-51015F4F2BDE}" dt="2018-09-19T16:22:50.824" v="2210" actId="1076"/>
          <ac:spMkLst>
            <pc:docMk/>
            <pc:sldMk cId="2669954789" sldId="344"/>
            <ac:spMk id="4" creationId="{AFAF4849-D00D-45B0-B3BF-2CD97F5D67E3}"/>
          </ac:spMkLst>
        </pc:spChg>
      </pc:sldChg>
      <pc:sldChg chg="modSp">
        <pc:chgData name="Candela Román, A." userId="80e28605-0731-444b-979f-dabef09f7908" providerId="ADAL" clId="{9B7ACE90-F705-4C0D-804C-51015F4F2BDE}" dt="2018-09-19T16:22:50.824" v="2210" actId="1076"/>
        <pc:sldMkLst>
          <pc:docMk/>
          <pc:sldMk cId="518689018" sldId="345"/>
        </pc:sldMkLst>
        <pc:spChg chg="mod">
          <ac:chgData name="Candela Román, A." userId="80e28605-0731-444b-979f-dabef09f7908" providerId="ADAL" clId="{9B7ACE90-F705-4C0D-804C-51015F4F2BDE}" dt="2018-09-19T16:22:50.824" v="2210" actId="1076"/>
          <ac:spMkLst>
            <pc:docMk/>
            <pc:sldMk cId="518689018" sldId="345"/>
            <ac:spMk id="4" creationId="{F60C5C1E-E650-425A-9F6D-ED75381E5B8E}"/>
          </ac:spMkLst>
        </pc:spChg>
      </pc:sldChg>
      <pc:sldChg chg="modSp">
        <pc:chgData name="Candela Román, A." userId="80e28605-0731-444b-979f-dabef09f7908" providerId="ADAL" clId="{9B7ACE90-F705-4C0D-804C-51015F4F2BDE}" dt="2018-09-19T16:22:50.824" v="2210" actId="1076"/>
        <pc:sldMkLst>
          <pc:docMk/>
          <pc:sldMk cId="4040335915" sldId="346"/>
        </pc:sldMkLst>
        <pc:spChg chg="mod">
          <ac:chgData name="Candela Román, A." userId="80e28605-0731-444b-979f-dabef09f7908" providerId="ADAL" clId="{9B7ACE90-F705-4C0D-804C-51015F4F2BDE}" dt="2018-09-19T16:22:50.824" v="2210" actId="1076"/>
          <ac:spMkLst>
            <pc:docMk/>
            <pc:sldMk cId="4040335915" sldId="346"/>
            <ac:spMk id="4" creationId="{556555E1-C068-4E4F-96AA-F72690CEB9E8}"/>
          </ac:spMkLst>
        </pc:spChg>
      </pc:sldChg>
      <pc:sldChg chg="modSp">
        <pc:chgData name="Candela Román, A." userId="80e28605-0731-444b-979f-dabef09f7908" providerId="ADAL" clId="{9B7ACE90-F705-4C0D-804C-51015F4F2BDE}" dt="2018-09-19T16:22:50.824" v="2210" actId="1076"/>
        <pc:sldMkLst>
          <pc:docMk/>
          <pc:sldMk cId="248472744" sldId="347"/>
        </pc:sldMkLst>
        <pc:spChg chg="mod">
          <ac:chgData name="Candela Román, A." userId="80e28605-0731-444b-979f-dabef09f7908" providerId="ADAL" clId="{9B7ACE90-F705-4C0D-804C-51015F4F2BDE}" dt="2018-09-19T15:21:48.233" v="2025" actId="403"/>
          <ac:spMkLst>
            <pc:docMk/>
            <pc:sldMk cId="248472744" sldId="347"/>
            <ac:spMk id="2" creationId="{1D0F6E6A-5A44-4EC8-82BD-3974798FFD97}"/>
          </ac:spMkLst>
        </pc:spChg>
        <pc:spChg chg="mod">
          <ac:chgData name="Candela Román, A." userId="80e28605-0731-444b-979f-dabef09f7908" providerId="ADAL" clId="{9B7ACE90-F705-4C0D-804C-51015F4F2BDE}" dt="2018-09-19T15:23:57.598" v="2063" actId="20577"/>
          <ac:spMkLst>
            <pc:docMk/>
            <pc:sldMk cId="248472744" sldId="347"/>
            <ac:spMk id="3" creationId="{23870DD3-9C2C-42F7-A549-5E2F3C0507A5}"/>
          </ac:spMkLst>
        </pc:spChg>
        <pc:spChg chg="mod">
          <ac:chgData name="Candela Román, A." userId="80e28605-0731-444b-979f-dabef09f7908" providerId="ADAL" clId="{9B7ACE90-F705-4C0D-804C-51015F4F2BDE}" dt="2018-09-19T16:22:50.824" v="2210" actId="1076"/>
          <ac:spMkLst>
            <pc:docMk/>
            <pc:sldMk cId="248472744" sldId="347"/>
            <ac:spMk id="4" creationId="{29C7D2CC-254E-463F-A625-FED149395AC2}"/>
          </ac:spMkLst>
        </pc:spChg>
        <pc:spChg chg="mod">
          <ac:chgData name="Candela Román, A." userId="80e28605-0731-444b-979f-dabef09f7908" providerId="ADAL" clId="{9B7ACE90-F705-4C0D-804C-51015F4F2BDE}" dt="2018-09-19T15:22:23.364" v="2043" actId="403"/>
          <ac:spMkLst>
            <pc:docMk/>
            <pc:sldMk cId="248472744" sldId="347"/>
            <ac:spMk id="6" creationId="{E691CE4D-CDE6-4354-87D6-1213A45D7157}"/>
          </ac:spMkLst>
        </pc:spChg>
      </pc:sldChg>
      <pc:sldChg chg="modSp">
        <pc:chgData name="Candela Román, A." userId="80e28605-0731-444b-979f-dabef09f7908" providerId="ADAL" clId="{9B7ACE90-F705-4C0D-804C-51015F4F2BDE}" dt="2018-09-19T16:22:50.824" v="2210" actId="1076"/>
        <pc:sldMkLst>
          <pc:docMk/>
          <pc:sldMk cId="3635261869" sldId="348"/>
        </pc:sldMkLst>
        <pc:spChg chg="mod">
          <ac:chgData name="Candela Román, A." userId="80e28605-0731-444b-979f-dabef09f7908" providerId="ADAL" clId="{9B7ACE90-F705-4C0D-804C-51015F4F2BDE}" dt="2018-09-19T15:23:54.013" v="2062" actId="20577"/>
          <ac:spMkLst>
            <pc:docMk/>
            <pc:sldMk cId="3635261869" sldId="348"/>
            <ac:spMk id="3" creationId="{B005FD9D-5072-4DAC-9FB4-C95D40492BBF}"/>
          </ac:spMkLst>
        </pc:spChg>
        <pc:spChg chg="mod">
          <ac:chgData name="Candela Román, A." userId="80e28605-0731-444b-979f-dabef09f7908" providerId="ADAL" clId="{9B7ACE90-F705-4C0D-804C-51015F4F2BDE}" dt="2018-09-19T16:22:50.824" v="2210" actId="1076"/>
          <ac:spMkLst>
            <pc:docMk/>
            <pc:sldMk cId="3635261869" sldId="348"/>
            <ac:spMk id="4" creationId="{167F3656-D1A4-47B4-AA35-E3DF571B3A75}"/>
          </ac:spMkLst>
        </pc:spChg>
      </pc:sldChg>
      <pc:sldChg chg="modSp">
        <pc:chgData name="Candela Román, A." userId="80e28605-0731-444b-979f-dabef09f7908" providerId="ADAL" clId="{9B7ACE90-F705-4C0D-804C-51015F4F2BDE}" dt="2018-09-19T16:22:50.824" v="2210" actId="1076"/>
        <pc:sldMkLst>
          <pc:docMk/>
          <pc:sldMk cId="434422380" sldId="349"/>
        </pc:sldMkLst>
        <pc:spChg chg="mod">
          <ac:chgData name="Candela Román, A." userId="80e28605-0731-444b-979f-dabef09f7908" providerId="ADAL" clId="{9B7ACE90-F705-4C0D-804C-51015F4F2BDE}" dt="2018-09-19T15:24:09.340" v="2071" actId="20577"/>
          <ac:spMkLst>
            <pc:docMk/>
            <pc:sldMk cId="434422380" sldId="349"/>
            <ac:spMk id="3" creationId="{608D48E9-0DB5-4640-AAB7-E3229F58F1D5}"/>
          </ac:spMkLst>
        </pc:spChg>
        <pc:spChg chg="mod">
          <ac:chgData name="Candela Román, A." userId="80e28605-0731-444b-979f-dabef09f7908" providerId="ADAL" clId="{9B7ACE90-F705-4C0D-804C-51015F4F2BDE}" dt="2018-09-19T16:22:50.824" v="2210" actId="1076"/>
          <ac:spMkLst>
            <pc:docMk/>
            <pc:sldMk cId="434422380" sldId="349"/>
            <ac:spMk id="4" creationId="{23AF1DEA-BF85-4004-A40A-8CBE2EA86DC7}"/>
          </ac:spMkLst>
        </pc:spChg>
      </pc:sldChg>
      <pc:sldChg chg="modSp">
        <pc:chgData name="Candela Román, A." userId="80e28605-0731-444b-979f-dabef09f7908" providerId="ADAL" clId="{9B7ACE90-F705-4C0D-804C-51015F4F2BDE}" dt="2018-09-19T16:22:50.824" v="2210" actId="1076"/>
        <pc:sldMkLst>
          <pc:docMk/>
          <pc:sldMk cId="865962794" sldId="350"/>
        </pc:sldMkLst>
        <pc:spChg chg="mod">
          <ac:chgData name="Candela Román, A." userId="80e28605-0731-444b-979f-dabef09f7908" providerId="ADAL" clId="{9B7ACE90-F705-4C0D-804C-51015F4F2BDE}" dt="2018-09-19T15:24:17.397" v="2079" actId="20577"/>
          <ac:spMkLst>
            <pc:docMk/>
            <pc:sldMk cId="865962794" sldId="350"/>
            <ac:spMk id="3" creationId="{8708F674-B5DA-4D0D-A66D-F5588A10D203}"/>
          </ac:spMkLst>
        </pc:spChg>
        <pc:spChg chg="mod">
          <ac:chgData name="Candela Román, A." userId="80e28605-0731-444b-979f-dabef09f7908" providerId="ADAL" clId="{9B7ACE90-F705-4C0D-804C-51015F4F2BDE}" dt="2018-09-19T16:22:50.824" v="2210" actId="1076"/>
          <ac:spMkLst>
            <pc:docMk/>
            <pc:sldMk cId="865962794" sldId="350"/>
            <ac:spMk id="4" creationId="{A9038488-22F3-494B-AA5C-7F041BC25C46}"/>
          </ac:spMkLst>
        </pc:spChg>
      </pc:sldChg>
      <pc:sldChg chg="modSp">
        <pc:chgData name="Candela Román, A." userId="80e28605-0731-444b-979f-dabef09f7908" providerId="ADAL" clId="{9B7ACE90-F705-4C0D-804C-51015F4F2BDE}" dt="2018-09-19T16:22:50.824" v="2210" actId="1076"/>
        <pc:sldMkLst>
          <pc:docMk/>
          <pc:sldMk cId="699055652" sldId="351"/>
        </pc:sldMkLst>
        <pc:spChg chg="mod">
          <ac:chgData name="Candela Román, A." userId="80e28605-0731-444b-979f-dabef09f7908" providerId="ADAL" clId="{9B7ACE90-F705-4C0D-804C-51015F4F2BDE}" dt="2018-09-19T16:05:26.229" v="2146" actId="20577"/>
          <ac:spMkLst>
            <pc:docMk/>
            <pc:sldMk cId="699055652" sldId="351"/>
            <ac:spMk id="2" creationId="{E4F5B013-0C1F-42C8-850A-222054735C71}"/>
          </ac:spMkLst>
        </pc:spChg>
        <pc:spChg chg="mod">
          <ac:chgData name="Candela Román, A." userId="80e28605-0731-444b-979f-dabef09f7908" providerId="ADAL" clId="{9B7ACE90-F705-4C0D-804C-51015F4F2BDE}" dt="2018-09-19T16:22:50.824" v="2210" actId="1076"/>
          <ac:spMkLst>
            <pc:docMk/>
            <pc:sldMk cId="699055652" sldId="351"/>
            <ac:spMk id="4" creationId="{20B9B65F-0247-4D59-96CB-A15372007511}"/>
          </ac:spMkLst>
        </pc:spChg>
      </pc:sldChg>
      <pc:sldChg chg="addSp delSp modSp">
        <pc:chgData name="Candela Román, A." userId="80e28605-0731-444b-979f-dabef09f7908" providerId="ADAL" clId="{9B7ACE90-F705-4C0D-804C-51015F4F2BDE}" dt="2018-09-19T16:22:50.824" v="2210" actId="1076"/>
        <pc:sldMkLst>
          <pc:docMk/>
          <pc:sldMk cId="1467945116" sldId="353"/>
        </pc:sldMkLst>
        <pc:spChg chg="mod">
          <ac:chgData name="Candela Román, A." userId="80e28605-0731-444b-979f-dabef09f7908" providerId="ADAL" clId="{9B7ACE90-F705-4C0D-804C-51015F4F2BDE}" dt="2018-09-19T16:22:50.824" v="2210" actId="1076"/>
          <ac:spMkLst>
            <pc:docMk/>
            <pc:sldMk cId="1467945116" sldId="353"/>
            <ac:spMk id="4" creationId="{E333F1E1-41D1-4C73-A7A5-7D00FF97031E}"/>
          </ac:spMkLst>
        </pc:spChg>
        <pc:spChg chg="add del">
          <ac:chgData name="Candela Román, A." userId="80e28605-0731-444b-979f-dabef09f7908" providerId="ADAL" clId="{9B7ACE90-F705-4C0D-804C-51015F4F2BDE}" dt="2018-09-19T16:13:56.031" v="2154" actId="478"/>
          <ac:spMkLst>
            <pc:docMk/>
            <pc:sldMk cId="1467945116" sldId="353"/>
            <ac:spMk id="6" creationId="{5F46C9C0-558C-4ABD-97BB-FBC300D84C8C}"/>
          </ac:spMkLst>
        </pc:spChg>
        <pc:spChg chg="add del mod">
          <ac:chgData name="Candela Román, A." userId="80e28605-0731-444b-979f-dabef09f7908" providerId="ADAL" clId="{9B7ACE90-F705-4C0D-804C-51015F4F2BDE}" dt="2018-09-19T16:13:58.379" v="2155" actId="478"/>
          <ac:spMkLst>
            <pc:docMk/>
            <pc:sldMk cId="1467945116" sldId="353"/>
            <ac:spMk id="8" creationId="{FA651EB2-3069-43B5-BC97-4DBBE7A2C26C}"/>
          </ac:spMkLst>
        </pc:spChg>
        <pc:picChg chg="del">
          <ac:chgData name="Candela Román, A." userId="80e28605-0731-444b-979f-dabef09f7908" providerId="ADAL" clId="{9B7ACE90-F705-4C0D-804C-51015F4F2BDE}" dt="2018-09-19T16:13:24.038" v="2148" actId="478"/>
          <ac:picMkLst>
            <pc:docMk/>
            <pc:sldMk cId="1467945116" sldId="353"/>
            <ac:picMk id="1026" creationId="{8144605C-D7FF-4213-B0B1-CEDCA3E65AEC}"/>
          </ac:picMkLst>
        </pc:picChg>
        <pc:picChg chg="add mod">
          <ac:chgData name="Candela Román, A." userId="80e28605-0731-444b-979f-dabef09f7908" providerId="ADAL" clId="{9B7ACE90-F705-4C0D-804C-51015F4F2BDE}" dt="2018-09-19T16:13:35.527" v="2152" actId="1076"/>
          <ac:picMkLst>
            <pc:docMk/>
            <pc:sldMk cId="1467945116" sldId="353"/>
            <ac:picMk id="11266" creationId="{5967453F-4E00-49FB-984C-412236B78C6C}"/>
          </ac:picMkLst>
        </pc:picChg>
      </pc:sldChg>
      <pc:sldChg chg="modSp">
        <pc:chgData name="Candela Román, A." userId="80e28605-0731-444b-979f-dabef09f7908" providerId="ADAL" clId="{9B7ACE90-F705-4C0D-804C-51015F4F2BDE}" dt="2018-09-19T16:22:50.824" v="2210" actId="1076"/>
        <pc:sldMkLst>
          <pc:docMk/>
          <pc:sldMk cId="884332984" sldId="354"/>
        </pc:sldMkLst>
        <pc:spChg chg="mod">
          <ac:chgData name="Candela Román, A." userId="80e28605-0731-444b-979f-dabef09f7908" providerId="ADAL" clId="{9B7ACE90-F705-4C0D-804C-51015F4F2BDE}" dt="2018-09-19T16:22:50.824" v="2210" actId="1076"/>
          <ac:spMkLst>
            <pc:docMk/>
            <pc:sldMk cId="884332984" sldId="354"/>
            <ac:spMk id="4" creationId="{52B5590F-09B4-43CB-96EB-932D4A458BBB}"/>
          </ac:spMkLst>
        </pc:spChg>
      </pc:sldChg>
      <pc:sldChg chg="modSp">
        <pc:chgData name="Candela Román, A." userId="80e28605-0731-444b-979f-dabef09f7908" providerId="ADAL" clId="{9B7ACE90-F705-4C0D-804C-51015F4F2BDE}" dt="2018-09-18T09:34:06.320" v="116" actId="207"/>
        <pc:sldMkLst>
          <pc:docMk/>
          <pc:sldMk cId="3100516556" sldId="357"/>
        </pc:sldMkLst>
        <pc:spChg chg="mod">
          <ac:chgData name="Candela Román, A." userId="80e28605-0731-444b-979f-dabef09f7908" providerId="ADAL" clId="{9B7ACE90-F705-4C0D-804C-51015F4F2BDE}" dt="2018-09-18T09:34:06.320" v="116" actId="207"/>
          <ac:spMkLst>
            <pc:docMk/>
            <pc:sldMk cId="3100516556" sldId="357"/>
            <ac:spMk id="4" creationId="{65A423BE-F983-4832-9ADD-4B6291B6FF2E}"/>
          </ac:spMkLst>
        </pc:spChg>
        <pc:spChg chg="mod">
          <ac:chgData name="Candela Román, A." userId="80e28605-0731-444b-979f-dabef09f7908" providerId="ADAL" clId="{9B7ACE90-F705-4C0D-804C-51015F4F2BDE}" dt="2018-09-18T09:33:02.117" v="74" actId="6549"/>
          <ac:spMkLst>
            <pc:docMk/>
            <pc:sldMk cId="3100516556" sldId="357"/>
            <ac:spMk id="22" creationId="{00000000-0000-0000-0000-000000000000}"/>
          </ac:spMkLst>
        </pc:spChg>
      </pc:sldChg>
      <pc:sldChg chg="modSp">
        <pc:chgData name="Candela Román, A." userId="80e28605-0731-444b-979f-dabef09f7908" providerId="ADAL" clId="{9B7ACE90-F705-4C0D-804C-51015F4F2BDE}" dt="2018-09-19T16:23:26.130" v="2212" actId="1076"/>
        <pc:sldMkLst>
          <pc:docMk/>
          <pc:sldMk cId="3243156720" sldId="358"/>
        </pc:sldMkLst>
        <pc:spChg chg="mod">
          <ac:chgData name="Candela Román, A." userId="80e28605-0731-444b-979f-dabef09f7908" providerId="ADAL" clId="{9B7ACE90-F705-4C0D-804C-51015F4F2BDE}" dt="2018-09-19T14:10:33.119" v="1589" actId="20577"/>
          <ac:spMkLst>
            <pc:docMk/>
            <pc:sldMk cId="3243156720" sldId="358"/>
            <ac:spMk id="3" creationId="{00000000-0000-0000-0000-000000000000}"/>
          </ac:spMkLst>
        </pc:spChg>
        <pc:spChg chg="mod">
          <ac:chgData name="Candela Román, A." userId="80e28605-0731-444b-979f-dabef09f7908" providerId="ADAL" clId="{9B7ACE90-F705-4C0D-804C-51015F4F2BDE}" dt="2018-09-19T16:23:26.130" v="2212" actId="1076"/>
          <ac:spMkLst>
            <pc:docMk/>
            <pc:sldMk cId="3243156720" sldId="358"/>
            <ac:spMk id="6" creationId="{D7998B95-AFFF-4275-A171-E81757CA97A6}"/>
          </ac:spMkLst>
        </pc:spChg>
        <pc:spChg chg="mod">
          <ac:chgData name="Candela Román, A." userId="80e28605-0731-444b-979f-dabef09f7908" providerId="ADAL" clId="{9B7ACE90-F705-4C0D-804C-51015F4F2BDE}" dt="2018-09-18T09:34:22.387" v="117" actId="207"/>
          <ac:spMkLst>
            <pc:docMk/>
            <pc:sldMk cId="3243156720" sldId="358"/>
            <ac:spMk id="7" creationId="{4EDCC2C5-1B0F-4524-AE05-1AEC397AC1E3}"/>
          </ac:spMkLst>
        </pc:spChg>
        <pc:spChg chg="mod">
          <ac:chgData name="Candela Román, A." userId="80e28605-0731-444b-979f-dabef09f7908" providerId="ADAL" clId="{9B7ACE90-F705-4C0D-804C-51015F4F2BDE}" dt="2018-09-19T16:23:22.740" v="2211" actId="1076"/>
          <ac:spMkLst>
            <pc:docMk/>
            <pc:sldMk cId="3243156720" sldId="358"/>
            <ac:spMk id="9" creationId="{00000000-0000-0000-0000-000000000000}"/>
          </ac:spMkLst>
        </pc:spChg>
      </pc:sldChg>
      <pc:sldChg chg="modSp">
        <pc:chgData name="Candela Román, A." userId="80e28605-0731-444b-979f-dabef09f7908" providerId="ADAL" clId="{9B7ACE90-F705-4C0D-804C-51015F4F2BDE}" dt="2018-09-19T14:10:54.432" v="1597" actId="20577"/>
        <pc:sldMkLst>
          <pc:docMk/>
          <pc:sldMk cId="205857647" sldId="359"/>
        </pc:sldMkLst>
        <pc:spChg chg="mod">
          <ac:chgData name="Candela Román, A." userId="80e28605-0731-444b-979f-dabef09f7908" providerId="ADAL" clId="{9B7ACE90-F705-4C0D-804C-51015F4F2BDE}" dt="2018-09-19T14:10:54.432" v="1597" actId="20577"/>
          <ac:spMkLst>
            <pc:docMk/>
            <pc:sldMk cId="205857647" sldId="359"/>
            <ac:spMk id="4" creationId="{ABF15C9A-E1B4-4EC7-AA26-604F05565545}"/>
          </ac:spMkLst>
        </pc:spChg>
      </pc:sldChg>
      <pc:sldChg chg="modSp">
        <pc:chgData name="Candela Román, A." userId="80e28605-0731-444b-979f-dabef09f7908" providerId="ADAL" clId="{9B7ACE90-F705-4C0D-804C-51015F4F2BDE}" dt="2018-09-19T16:22:50.824" v="2210" actId="1076"/>
        <pc:sldMkLst>
          <pc:docMk/>
          <pc:sldMk cId="264443521" sldId="360"/>
        </pc:sldMkLst>
        <pc:spChg chg="mod">
          <ac:chgData name="Candela Román, A." userId="80e28605-0731-444b-979f-dabef09f7908" providerId="ADAL" clId="{9B7ACE90-F705-4C0D-804C-51015F4F2BDE}" dt="2018-09-19T16:22:50.824" v="2210" actId="1076"/>
          <ac:spMkLst>
            <pc:docMk/>
            <pc:sldMk cId="264443521" sldId="360"/>
            <ac:spMk id="2" creationId="{F66CFEE5-63CB-4E95-BC6B-BC2EE1B4E7F3}"/>
          </ac:spMkLst>
        </pc:spChg>
        <pc:spChg chg="mod">
          <ac:chgData name="Candela Román, A." userId="80e28605-0731-444b-979f-dabef09f7908" providerId="ADAL" clId="{9B7ACE90-F705-4C0D-804C-51015F4F2BDE}" dt="2018-09-19T15:24:35.326" v="2089" actId="20577"/>
          <ac:spMkLst>
            <pc:docMk/>
            <pc:sldMk cId="264443521" sldId="360"/>
            <ac:spMk id="7" creationId="{5E71B97F-D3A0-4E09-BDA7-0BA4C1A493C3}"/>
          </ac:spMkLst>
        </pc:spChg>
      </pc:sldChg>
      <pc:sldChg chg="modSp">
        <pc:chgData name="Candela Román, A." userId="80e28605-0731-444b-979f-dabef09f7908" providerId="ADAL" clId="{9B7ACE90-F705-4C0D-804C-51015F4F2BDE}" dt="2018-09-19T16:22:50.824" v="2210" actId="1076"/>
        <pc:sldMkLst>
          <pc:docMk/>
          <pc:sldMk cId="829693731" sldId="361"/>
        </pc:sldMkLst>
        <pc:spChg chg="mod">
          <ac:chgData name="Candela Román, A." userId="80e28605-0731-444b-979f-dabef09f7908" providerId="ADAL" clId="{9B7ACE90-F705-4C0D-804C-51015F4F2BDE}" dt="2018-09-19T16:22:50.824" v="2210" actId="1076"/>
          <ac:spMkLst>
            <pc:docMk/>
            <pc:sldMk cId="829693731" sldId="361"/>
            <ac:spMk id="2" creationId="{7F08B472-D93E-49F8-9F79-1C8E18109A9E}"/>
          </ac:spMkLst>
        </pc:spChg>
      </pc:sldChg>
      <pc:sldChg chg="modSp add del">
        <pc:chgData name="Candela Román, A." userId="80e28605-0731-444b-979f-dabef09f7908" providerId="ADAL" clId="{9B7ACE90-F705-4C0D-804C-51015F4F2BDE}" dt="2018-09-19T16:22:50.824" v="2210" actId="1076"/>
        <pc:sldMkLst>
          <pc:docMk/>
          <pc:sldMk cId="3137094713" sldId="362"/>
        </pc:sldMkLst>
        <pc:spChg chg="mod">
          <ac:chgData name="Candela Román, A." userId="80e28605-0731-444b-979f-dabef09f7908" providerId="ADAL" clId="{9B7ACE90-F705-4C0D-804C-51015F4F2BDE}" dt="2018-09-19T16:22:50.824" v="2210" actId="1076"/>
          <ac:spMkLst>
            <pc:docMk/>
            <pc:sldMk cId="3137094713" sldId="362"/>
            <ac:spMk id="2" creationId="{76B1ADAC-83B4-4507-A7F8-3531406C5A76}"/>
          </ac:spMkLst>
        </pc:spChg>
      </pc:sldChg>
      <pc:sldChg chg="modSp">
        <pc:chgData name="Candela Román, A." userId="80e28605-0731-444b-979f-dabef09f7908" providerId="ADAL" clId="{9B7ACE90-F705-4C0D-804C-51015F4F2BDE}" dt="2018-09-19T16:22:50.824" v="2210" actId="1076"/>
        <pc:sldMkLst>
          <pc:docMk/>
          <pc:sldMk cId="1617416162" sldId="363"/>
        </pc:sldMkLst>
        <pc:spChg chg="mod">
          <ac:chgData name="Candela Román, A." userId="80e28605-0731-444b-979f-dabef09f7908" providerId="ADAL" clId="{9B7ACE90-F705-4C0D-804C-51015F4F2BDE}" dt="2018-09-19T16:22:50.824" v="2210" actId="1076"/>
          <ac:spMkLst>
            <pc:docMk/>
            <pc:sldMk cId="1617416162" sldId="363"/>
            <ac:spMk id="2" creationId="{AE019223-9A58-4C9A-BAF6-10C845B355E8}"/>
          </ac:spMkLst>
        </pc:spChg>
      </pc:sldChg>
      <pc:sldChg chg="modSp">
        <pc:chgData name="Candela Román, A." userId="80e28605-0731-444b-979f-dabef09f7908" providerId="ADAL" clId="{9B7ACE90-F705-4C0D-804C-51015F4F2BDE}" dt="2018-09-19T16:22:50.824" v="2210" actId="1076"/>
        <pc:sldMkLst>
          <pc:docMk/>
          <pc:sldMk cId="143836477" sldId="364"/>
        </pc:sldMkLst>
        <pc:spChg chg="mod">
          <ac:chgData name="Candela Román, A." userId="80e28605-0731-444b-979f-dabef09f7908" providerId="ADAL" clId="{9B7ACE90-F705-4C0D-804C-51015F4F2BDE}" dt="2018-09-19T16:22:50.824" v="2210" actId="1076"/>
          <ac:spMkLst>
            <pc:docMk/>
            <pc:sldMk cId="143836477" sldId="364"/>
            <ac:spMk id="4" creationId="{3BE5D778-58CA-4E00-84CC-5E51AA38CEE8}"/>
          </ac:spMkLst>
        </pc:spChg>
      </pc:sldChg>
      <pc:sldChg chg="modSp">
        <pc:chgData name="Candela Román, A." userId="80e28605-0731-444b-979f-dabef09f7908" providerId="ADAL" clId="{9B7ACE90-F705-4C0D-804C-51015F4F2BDE}" dt="2018-09-19T16:22:50.824" v="2210" actId="1076"/>
        <pc:sldMkLst>
          <pc:docMk/>
          <pc:sldMk cId="1581544943" sldId="365"/>
        </pc:sldMkLst>
        <pc:spChg chg="mod">
          <ac:chgData name="Candela Román, A." userId="80e28605-0731-444b-979f-dabef09f7908" providerId="ADAL" clId="{9B7ACE90-F705-4C0D-804C-51015F4F2BDE}" dt="2018-09-19T16:22:50.824" v="2210" actId="1076"/>
          <ac:spMkLst>
            <pc:docMk/>
            <pc:sldMk cId="1581544943" sldId="365"/>
            <ac:spMk id="4" creationId="{3BE5D778-58CA-4E00-84CC-5E51AA38CEE8}"/>
          </ac:spMkLst>
        </pc:spChg>
      </pc:sldChg>
      <pc:sldChg chg="modSp">
        <pc:chgData name="Candela Román, A." userId="80e28605-0731-444b-979f-dabef09f7908" providerId="ADAL" clId="{9B7ACE90-F705-4C0D-804C-51015F4F2BDE}" dt="2018-09-19T16:22:50.824" v="2210" actId="1076"/>
        <pc:sldMkLst>
          <pc:docMk/>
          <pc:sldMk cId="161184007" sldId="366"/>
        </pc:sldMkLst>
        <pc:spChg chg="mod">
          <ac:chgData name="Candela Román, A." userId="80e28605-0731-444b-979f-dabef09f7908" providerId="ADAL" clId="{9B7ACE90-F705-4C0D-804C-51015F4F2BDE}" dt="2018-09-19T16:22:50.824" v="2210" actId="1076"/>
          <ac:spMkLst>
            <pc:docMk/>
            <pc:sldMk cId="161184007" sldId="366"/>
            <ac:spMk id="4" creationId="{3BE5D778-58CA-4E00-84CC-5E51AA38CEE8}"/>
          </ac:spMkLst>
        </pc:spChg>
      </pc:sldChg>
      <pc:sldChg chg="modSp">
        <pc:chgData name="Candela Román, A." userId="80e28605-0731-444b-979f-dabef09f7908" providerId="ADAL" clId="{9B7ACE90-F705-4C0D-804C-51015F4F2BDE}" dt="2018-09-19T14:41:11.681" v="1845" actId="20577"/>
        <pc:sldMkLst>
          <pc:docMk/>
          <pc:sldMk cId="2657334298" sldId="367"/>
        </pc:sldMkLst>
        <pc:spChg chg="mod">
          <ac:chgData name="Candela Román, A." userId="80e28605-0731-444b-979f-dabef09f7908" providerId="ADAL" clId="{9B7ACE90-F705-4C0D-804C-51015F4F2BDE}" dt="2018-09-19T14:41:11.681" v="1845" actId="20577"/>
          <ac:spMkLst>
            <pc:docMk/>
            <pc:sldMk cId="2657334298" sldId="367"/>
            <ac:spMk id="4" creationId="{3BE5D778-58CA-4E00-84CC-5E51AA38CEE8}"/>
          </ac:spMkLst>
        </pc:spChg>
      </pc:sldChg>
      <pc:sldChg chg="modSp">
        <pc:chgData name="Candela Román, A." userId="80e28605-0731-444b-979f-dabef09f7908" providerId="ADAL" clId="{9B7ACE90-F705-4C0D-804C-51015F4F2BDE}" dt="2018-09-19T14:41:05.465" v="1843" actId="20577"/>
        <pc:sldMkLst>
          <pc:docMk/>
          <pc:sldMk cId="3826848410" sldId="368"/>
        </pc:sldMkLst>
        <pc:spChg chg="mod">
          <ac:chgData name="Candela Román, A." userId="80e28605-0731-444b-979f-dabef09f7908" providerId="ADAL" clId="{9B7ACE90-F705-4C0D-804C-51015F4F2BDE}" dt="2018-09-19T14:41:05.465" v="1843" actId="20577"/>
          <ac:spMkLst>
            <pc:docMk/>
            <pc:sldMk cId="3826848410" sldId="368"/>
            <ac:spMk id="4" creationId="{3BE5D778-58CA-4E00-84CC-5E51AA38CEE8}"/>
          </ac:spMkLst>
        </pc:spChg>
      </pc:sldChg>
      <pc:sldChg chg="modSp">
        <pc:chgData name="Candela Román, A." userId="80e28605-0731-444b-979f-dabef09f7908" providerId="ADAL" clId="{9B7ACE90-F705-4C0D-804C-51015F4F2BDE}" dt="2018-09-19T16:22:50.824" v="2210" actId="1076"/>
        <pc:sldMkLst>
          <pc:docMk/>
          <pc:sldMk cId="3824479138" sldId="374"/>
        </pc:sldMkLst>
        <pc:spChg chg="mod">
          <ac:chgData name="Candela Román, A." userId="80e28605-0731-444b-979f-dabef09f7908" providerId="ADAL" clId="{9B7ACE90-F705-4C0D-804C-51015F4F2BDE}" dt="2018-09-19T16:22:50.824" v="2210" actId="1076"/>
          <ac:spMkLst>
            <pc:docMk/>
            <pc:sldMk cId="3824479138" sldId="374"/>
            <ac:spMk id="2" creationId="{6504BF20-D932-4664-B07F-C03D8AC95783}"/>
          </ac:spMkLst>
        </pc:spChg>
      </pc:sldChg>
      <pc:sldChg chg="modSp">
        <pc:chgData name="Candela Román, A." userId="80e28605-0731-444b-979f-dabef09f7908" providerId="ADAL" clId="{9B7ACE90-F705-4C0D-804C-51015F4F2BDE}" dt="2018-09-19T14:10:28.160" v="1587" actId="20577"/>
        <pc:sldMkLst>
          <pc:docMk/>
          <pc:sldMk cId="2428283913" sldId="375"/>
        </pc:sldMkLst>
        <pc:spChg chg="mod">
          <ac:chgData name="Candela Román, A." userId="80e28605-0731-444b-979f-dabef09f7908" providerId="ADAL" clId="{9B7ACE90-F705-4C0D-804C-51015F4F2BDE}" dt="2018-09-19T14:10:28.160" v="1587" actId="20577"/>
          <ac:spMkLst>
            <pc:docMk/>
            <pc:sldMk cId="2428283913" sldId="375"/>
            <ac:spMk id="2" creationId="{73B1A1D5-68A5-4BBE-85A9-5870D77AA5C2}"/>
          </ac:spMkLst>
        </pc:spChg>
      </pc:sldChg>
      <pc:sldChg chg="addSp delSp modSp">
        <pc:chgData name="Candela Román, A." userId="80e28605-0731-444b-979f-dabef09f7908" providerId="ADAL" clId="{9B7ACE90-F705-4C0D-804C-51015F4F2BDE}" dt="2018-09-19T14:10:39.678" v="1591" actId="20577"/>
        <pc:sldMkLst>
          <pc:docMk/>
          <pc:sldMk cId="1288003061" sldId="376"/>
        </pc:sldMkLst>
        <pc:spChg chg="mod">
          <ac:chgData name="Candela Román, A." userId="80e28605-0731-444b-979f-dabef09f7908" providerId="ADAL" clId="{9B7ACE90-F705-4C0D-804C-51015F4F2BDE}" dt="2018-09-19T14:10:39.678" v="1591" actId="20577"/>
          <ac:spMkLst>
            <pc:docMk/>
            <pc:sldMk cId="1288003061" sldId="376"/>
            <ac:spMk id="2" creationId="{534F7430-E70C-4788-B955-5BEED476A90D}"/>
          </ac:spMkLst>
        </pc:spChg>
        <pc:spChg chg="add del mod">
          <ac:chgData name="Candela Román, A." userId="80e28605-0731-444b-979f-dabef09f7908" providerId="ADAL" clId="{9B7ACE90-F705-4C0D-804C-51015F4F2BDE}" dt="2018-09-18T11:11:49.990" v="215" actId="20577"/>
          <ac:spMkLst>
            <pc:docMk/>
            <pc:sldMk cId="1288003061" sldId="376"/>
            <ac:spMk id="5" creationId="{EADDAEFB-BD5C-4540-ACEC-946218B8CBE3}"/>
          </ac:spMkLst>
        </pc:spChg>
        <pc:spChg chg="add mod">
          <ac:chgData name="Candela Román, A." userId="80e28605-0731-444b-979f-dabef09f7908" providerId="ADAL" clId="{9B7ACE90-F705-4C0D-804C-51015F4F2BDE}" dt="2018-09-19T07:10:09.456" v="1374" actId="1076"/>
          <ac:spMkLst>
            <pc:docMk/>
            <pc:sldMk cId="1288003061" sldId="376"/>
            <ac:spMk id="9" creationId="{99C00C0F-D254-4D8D-AB93-780BFC8FC1A5}"/>
          </ac:spMkLst>
        </pc:spChg>
        <pc:spChg chg="add del mod">
          <ac:chgData name="Candela Román, A." userId="80e28605-0731-444b-979f-dabef09f7908" providerId="ADAL" clId="{9B7ACE90-F705-4C0D-804C-51015F4F2BDE}" dt="2018-09-18T11:11:15.691" v="210" actId="478"/>
          <ac:spMkLst>
            <pc:docMk/>
            <pc:sldMk cId="1288003061" sldId="376"/>
            <ac:spMk id="11" creationId="{3CE2FE50-1370-45E9-B241-3CADD09468D4}"/>
          </ac:spMkLst>
        </pc:spChg>
        <pc:spChg chg="add del mod">
          <ac:chgData name="Candela Román, A." userId="80e28605-0731-444b-979f-dabef09f7908" providerId="ADAL" clId="{9B7ACE90-F705-4C0D-804C-51015F4F2BDE}" dt="2018-09-18T11:11:54.006" v="216" actId="478"/>
          <ac:spMkLst>
            <pc:docMk/>
            <pc:sldMk cId="1288003061" sldId="376"/>
            <ac:spMk id="12" creationId="{070A0DDE-CFD4-4A1E-94BF-3FEBB7E19DB9}"/>
          </ac:spMkLst>
        </pc:spChg>
        <pc:picChg chg="add mod">
          <ac:chgData name="Candela Román, A." userId="80e28605-0731-444b-979f-dabef09f7908" providerId="ADAL" clId="{9B7ACE90-F705-4C0D-804C-51015F4F2BDE}" dt="2018-09-19T07:10:04.102" v="1373" actId="1036"/>
          <ac:picMkLst>
            <pc:docMk/>
            <pc:sldMk cId="1288003061" sldId="376"/>
            <ac:picMk id="8" creationId="{27C4182D-E86B-4D76-BC0F-BA0297E0E7A9}"/>
          </ac:picMkLst>
        </pc:picChg>
        <pc:picChg chg="add del mod">
          <ac:chgData name="Candela Román, A." userId="80e28605-0731-444b-979f-dabef09f7908" providerId="ADAL" clId="{9B7ACE90-F705-4C0D-804C-51015F4F2BDE}" dt="2018-09-18T11:12:18.784" v="220" actId="478"/>
          <ac:picMkLst>
            <pc:docMk/>
            <pc:sldMk cId="1288003061" sldId="376"/>
            <ac:picMk id="13" creationId="{BC3717F3-2850-49E7-AD9E-7BD284D6E617}"/>
          </ac:picMkLst>
        </pc:picChg>
        <pc:picChg chg="add mod">
          <ac:chgData name="Candela Román, A." userId="80e28605-0731-444b-979f-dabef09f7908" providerId="ADAL" clId="{9B7ACE90-F705-4C0D-804C-51015F4F2BDE}" dt="2018-09-19T07:10:04.102" v="1373" actId="1036"/>
          <ac:picMkLst>
            <pc:docMk/>
            <pc:sldMk cId="1288003061" sldId="376"/>
            <ac:picMk id="14" creationId="{6C07C87E-D758-4FB7-A749-D42C6B87246D}"/>
          </ac:picMkLst>
        </pc:picChg>
        <pc:picChg chg="add mod">
          <ac:chgData name="Candela Román, A." userId="80e28605-0731-444b-979f-dabef09f7908" providerId="ADAL" clId="{9B7ACE90-F705-4C0D-804C-51015F4F2BDE}" dt="2018-09-19T07:10:04.102" v="1373" actId="1036"/>
          <ac:picMkLst>
            <pc:docMk/>
            <pc:sldMk cId="1288003061" sldId="376"/>
            <ac:picMk id="15" creationId="{57968573-1D55-4C71-8567-A85B6E0F1D5F}"/>
          </ac:picMkLst>
        </pc:picChg>
        <pc:picChg chg="add del mod">
          <ac:chgData name="Candela Román, A." userId="80e28605-0731-444b-979f-dabef09f7908" providerId="ADAL" clId="{9B7ACE90-F705-4C0D-804C-51015F4F2BDE}" dt="2018-09-18T12:41:57.161" v="400" actId="478"/>
          <ac:picMkLst>
            <pc:docMk/>
            <pc:sldMk cId="1288003061" sldId="376"/>
            <ac:picMk id="16" creationId="{8E619A0E-7DB4-4B7E-93EE-DAD07D5F4039}"/>
          </ac:picMkLst>
        </pc:picChg>
        <pc:picChg chg="del">
          <ac:chgData name="Candela Román, A." userId="80e28605-0731-444b-979f-dabef09f7908" providerId="ADAL" clId="{9B7ACE90-F705-4C0D-804C-51015F4F2BDE}" dt="2018-09-18T10:52:58.883" v="118" actId="478"/>
          <ac:picMkLst>
            <pc:docMk/>
            <pc:sldMk cId="1288003061" sldId="376"/>
            <ac:picMk id="17" creationId="{5BEAC87E-1CAF-4596-A414-F56128FDAE26}"/>
          </ac:picMkLst>
        </pc:picChg>
        <pc:picChg chg="add del mod">
          <ac:chgData name="Candela Román, A." userId="80e28605-0731-444b-979f-dabef09f7908" providerId="ADAL" clId="{9B7ACE90-F705-4C0D-804C-51015F4F2BDE}" dt="2018-09-19T07:02:25.129" v="1356" actId="478"/>
          <ac:picMkLst>
            <pc:docMk/>
            <pc:sldMk cId="1288003061" sldId="376"/>
            <ac:picMk id="18" creationId="{7D9D345E-9B5B-468E-B8DE-7BA3D1355FEE}"/>
          </ac:picMkLst>
        </pc:picChg>
        <pc:picChg chg="add del mod">
          <ac:chgData name="Candela Román, A." userId="80e28605-0731-444b-979f-dabef09f7908" providerId="ADAL" clId="{9B7ACE90-F705-4C0D-804C-51015F4F2BDE}" dt="2018-09-19T07:09:30.243" v="1359" actId="478"/>
          <ac:picMkLst>
            <pc:docMk/>
            <pc:sldMk cId="1288003061" sldId="376"/>
            <ac:picMk id="19" creationId="{2D13549E-4205-4D27-8E0B-B4B577604168}"/>
          </ac:picMkLst>
        </pc:picChg>
        <pc:picChg chg="add mod">
          <ac:chgData name="Candela Román, A." userId="80e28605-0731-444b-979f-dabef09f7908" providerId="ADAL" clId="{9B7ACE90-F705-4C0D-804C-51015F4F2BDE}" dt="2018-09-19T07:10:14.973" v="1377" actId="1037"/>
          <ac:picMkLst>
            <pc:docMk/>
            <pc:sldMk cId="1288003061" sldId="376"/>
            <ac:picMk id="20" creationId="{4C6B6036-6669-4807-B4CE-BCF27D0100B7}"/>
          </ac:picMkLst>
        </pc:picChg>
        <pc:picChg chg="add mod">
          <ac:chgData name="Candela Román, A." userId="80e28605-0731-444b-979f-dabef09f7908" providerId="ADAL" clId="{9B7ACE90-F705-4C0D-804C-51015F4F2BDE}" dt="2018-09-19T07:10:04.102" v="1373" actId="1036"/>
          <ac:picMkLst>
            <pc:docMk/>
            <pc:sldMk cId="1288003061" sldId="376"/>
            <ac:picMk id="21" creationId="{CC3D4444-EF6D-4F1B-B3D4-454CF07E083D}"/>
          </ac:picMkLst>
        </pc:picChg>
        <pc:picChg chg="add mod">
          <ac:chgData name="Candela Román, A." userId="80e28605-0731-444b-979f-dabef09f7908" providerId="ADAL" clId="{9B7ACE90-F705-4C0D-804C-51015F4F2BDE}" dt="2018-09-19T07:10:04.102" v="1373" actId="1036"/>
          <ac:picMkLst>
            <pc:docMk/>
            <pc:sldMk cId="1288003061" sldId="376"/>
            <ac:picMk id="22" creationId="{2B7F866C-584F-4B5D-AB55-F1CD62A904B9}"/>
          </ac:picMkLst>
        </pc:picChg>
      </pc:sldChg>
      <pc:sldChg chg="addSp delSp modSp add">
        <pc:chgData name="Candela Román, A." userId="80e28605-0731-444b-979f-dabef09f7908" providerId="ADAL" clId="{9B7ACE90-F705-4C0D-804C-51015F4F2BDE}" dt="2018-09-19T14:10:44.025" v="1593" actId="20577"/>
        <pc:sldMkLst>
          <pc:docMk/>
          <pc:sldMk cId="386771146" sldId="378"/>
        </pc:sldMkLst>
        <pc:spChg chg="mod">
          <ac:chgData name="Candela Román, A." userId="80e28605-0731-444b-979f-dabef09f7908" providerId="ADAL" clId="{9B7ACE90-F705-4C0D-804C-51015F4F2BDE}" dt="2018-09-19T14:10:44.025" v="1593" actId="20577"/>
          <ac:spMkLst>
            <pc:docMk/>
            <pc:sldMk cId="386771146" sldId="378"/>
            <ac:spMk id="2" creationId="{534F7430-E70C-4788-B955-5BEED476A90D}"/>
          </ac:spMkLst>
        </pc:spChg>
        <pc:spChg chg="add del">
          <ac:chgData name="Candela Román, A." userId="80e28605-0731-444b-979f-dabef09f7908" providerId="ADAL" clId="{9B7ACE90-F705-4C0D-804C-51015F4F2BDE}" dt="2018-09-18T11:38:25.930" v="344" actId="20577"/>
          <ac:spMkLst>
            <pc:docMk/>
            <pc:sldMk cId="386771146" sldId="378"/>
            <ac:spMk id="5" creationId="{A04D7DD0-5928-44EA-AF52-8940173E57BE}"/>
          </ac:spMkLst>
        </pc:spChg>
        <pc:spChg chg="mod">
          <ac:chgData name="Candela Román, A." userId="80e28605-0731-444b-979f-dabef09f7908" providerId="ADAL" clId="{9B7ACE90-F705-4C0D-804C-51015F4F2BDE}" dt="2018-09-18T11:42:35.206" v="398" actId="20577"/>
          <ac:spMkLst>
            <pc:docMk/>
            <pc:sldMk cId="386771146" sldId="378"/>
            <ac:spMk id="7" creationId="{14BF0ED1-8869-496D-A59A-A6A4258CDEB3}"/>
          </ac:spMkLst>
        </pc:spChg>
        <pc:spChg chg="mod">
          <ac:chgData name="Candela Román, A." userId="80e28605-0731-444b-979f-dabef09f7908" providerId="ADAL" clId="{9B7ACE90-F705-4C0D-804C-51015F4F2BDE}" dt="2018-09-18T11:27:57.433" v="342" actId="6549"/>
          <ac:spMkLst>
            <pc:docMk/>
            <pc:sldMk cId="386771146" sldId="378"/>
            <ac:spMk id="9" creationId="{99C00C0F-D254-4D8D-AB93-780BFC8FC1A5}"/>
          </ac:spMkLst>
        </pc:spChg>
        <pc:spChg chg="add mod">
          <ac:chgData name="Candela Román, A." userId="80e28605-0731-444b-979f-dabef09f7908" providerId="ADAL" clId="{9B7ACE90-F705-4C0D-804C-51015F4F2BDE}" dt="2018-09-18T11:38:31.890" v="346" actId="1076"/>
          <ac:spMkLst>
            <pc:docMk/>
            <pc:sldMk cId="386771146" sldId="378"/>
            <ac:spMk id="11" creationId="{E2D502D1-C98D-4CDE-AA3A-CF1AF7EE675C}"/>
          </ac:spMkLst>
        </pc:spChg>
        <pc:spChg chg="add del">
          <ac:chgData name="Candela Román, A." userId="80e28605-0731-444b-979f-dabef09f7908" providerId="ADAL" clId="{9B7ACE90-F705-4C0D-804C-51015F4F2BDE}" dt="2018-09-19T06:52:17.551" v="1329" actId="20577"/>
          <ac:spMkLst>
            <pc:docMk/>
            <pc:sldMk cId="386771146" sldId="378"/>
            <ac:spMk id="12" creationId="{5353DBCD-C1DE-4E63-92E3-94BB9F3ADF73}"/>
          </ac:spMkLst>
        </pc:spChg>
        <pc:graphicFrameChg chg="add del">
          <ac:chgData name="Candela Román, A." userId="80e28605-0731-444b-979f-dabef09f7908" providerId="ADAL" clId="{9B7ACE90-F705-4C0D-804C-51015F4F2BDE}" dt="2018-09-18T11:38:25.930" v="344" actId="20577"/>
          <ac:graphicFrameMkLst>
            <pc:docMk/>
            <pc:sldMk cId="386771146" sldId="378"/>
            <ac:graphicFrameMk id="4" creationId="{D0177F66-F5CD-4F70-A229-AFCD32955099}"/>
          </ac:graphicFrameMkLst>
        </pc:graphicFrameChg>
        <pc:graphicFrameChg chg="add del mod modGraphic">
          <ac:chgData name="Candela Román, A." userId="80e28605-0731-444b-979f-dabef09f7908" providerId="ADAL" clId="{9B7ACE90-F705-4C0D-804C-51015F4F2BDE}" dt="2018-09-19T07:12:32.606" v="1479" actId="1035"/>
          <ac:graphicFrameMkLst>
            <pc:docMk/>
            <pc:sldMk cId="386771146" sldId="378"/>
            <ac:graphicFrameMk id="10" creationId="{0E3FD764-779D-4110-A044-B5AAA3D57BE8}"/>
          </ac:graphicFrameMkLst>
        </pc:graphicFrameChg>
        <pc:graphicFrameChg chg="add mod modGraphic">
          <ac:chgData name="Candela Román, A." userId="80e28605-0731-444b-979f-dabef09f7908" providerId="ADAL" clId="{9B7ACE90-F705-4C0D-804C-51015F4F2BDE}" dt="2018-09-19T07:12:51.107" v="1480" actId="1076"/>
          <ac:graphicFrameMkLst>
            <pc:docMk/>
            <pc:sldMk cId="386771146" sldId="378"/>
            <ac:graphicFrameMk id="20" creationId="{FEF43D5C-8C4A-4E96-A24D-C139A8FFABF6}"/>
          </ac:graphicFrameMkLst>
        </pc:graphicFrameChg>
        <pc:graphicFrameChg chg="add mod modGraphic">
          <ac:chgData name="Candela Román, A." userId="80e28605-0731-444b-979f-dabef09f7908" providerId="ADAL" clId="{9B7ACE90-F705-4C0D-804C-51015F4F2BDE}" dt="2018-09-19T07:24:18.430" v="1570" actId="20577"/>
          <ac:graphicFrameMkLst>
            <pc:docMk/>
            <pc:sldMk cId="386771146" sldId="378"/>
            <ac:graphicFrameMk id="21" creationId="{B2873444-31A9-4A5D-BD3C-D0ADC7A5F16E}"/>
          </ac:graphicFrameMkLst>
        </pc:graphicFrameChg>
        <pc:picChg chg="del">
          <ac:chgData name="Candela Román, A." userId="80e28605-0731-444b-979f-dabef09f7908" providerId="ADAL" clId="{9B7ACE90-F705-4C0D-804C-51015F4F2BDE}" dt="2018-09-18T11:19:15.464" v="311" actId="478"/>
          <ac:picMkLst>
            <pc:docMk/>
            <pc:sldMk cId="386771146" sldId="378"/>
            <ac:picMk id="8" creationId="{27C4182D-E86B-4D76-BC0F-BA0297E0E7A9}"/>
          </ac:picMkLst>
        </pc:picChg>
        <pc:picChg chg="del">
          <ac:chgData name="Candela Román, A." userId="80e28605-0731-444b-979f-dabef09f7908" providerId="ADAL" clId="{9B7ACE90-F705-4C0D-804C-51015F4F2BDE}" dt="2018-09-18T11:19:17.182" v="314" actId="478"/>
          <ac:picMkLst>
            <pc:docMk/>
            <pc:sldMk cId="386771146" sldId="378"/>
            <ac:picMk id="14" creationId="{6C07C87E-D758-4FB7-A749-D42C6B87246D}"/>
          </ac:picMkLst>
        </pc:picChg>
        <pc:picChg chg="del">
          <ac:chgData name="Candela Román, A." userId="80e28605-0731-444b-979f-dabef09f7908" providerId="ADAL" clId="{9B7ACE90-F705-4C0D-804C-51015F4F2BDE}" dt="2018-09-18T11:19:18.962" v="316" actId="478"/>
          <ac:picMkLst>
            <pc:docMk/>
            <pc:sldMk cId="386771146" sldId="378"/>
            <ac:picMk id="15" creationId="{57968573-1D55-4C71-8567-A85B6E0F1D5F}"/>
          </ac:picMkLst>
        </pc:picChg>
        <pc:picChg chg="del mod">
          <ac:chgData name="Candela Román, A." userId="80e28605-0731-444b-979f-dabef09f7908" providerId="ADAL" clId="{9B7ACE90-F705-4C0D-804C-51015F4F2BDE}" dt="2018-09-18T11:19:16.431" v="313" actId="478"/>
          <ac:picMkLst>
            <pc:docMk/>
            <pc:sldMk cId="386771146" sldId="378"/>
            <ac:picMk id="16" creationId="{8E619A0E-7DB4-4B7E-93EE-DAD07D5F4039}"/>
          </ac:picMkLst>
        </pc:picChg>
        <pc:picChg chg="del">
          <ac:chgData name="Candela Román, A." userId="80e28605-0731-444b-979f-dabef09f7908" providerId="ADAL" clId="{9B7ACE90-F705-4C0D-804C-51015F4F2BDE}" dt="2018-09-18T11:19:18.267" v="315" actId="478"/>
          <ac:picMkLst>
            <pc:docMk/>
            <pc:sldMk cId="386771146" sldId="378"/>
            <ac:picMk id="18" creationId="{7D9D345E-9B5B-468E-B8DE-7BA3D1355FEE}"/>
          </ac:picMkLst>
        </pc:picChg>
        <pc:picChg chg="del">
          <ac:chgData name="Candela Román, A." userId="80e28605-0731-444b-979f-dabef09f7908" providerId="ADAL" clId="{9B7ACE90-F705-4C0D-804C-51015F4F2BDE}" dt="2018-09-18T11:19:19.470" v="317" actId="478"/>
          <ac:picMkLst>
            <pc:docMk/>
            <pc:sldMk cId="386771146" sldId="378"/>
            <ac:picMk id="19" creationId="{2D13549E-4205-4D27-8E0B-B4B577604168}"/>
          </ac:picMkLst>
        </pc:picChg>
      </pc:sldChg>
      <pc:sldChg chg="modSp add">
        <pc:chgData name="Candela Román, A." userId="80e28605-0731-444b-979f-dabef09f7908" providerId="ADAL" clId="{9B7ACE90-F705-4C0D-804C-51015F4F2BDE}" dt="2018-09-19T14:42:48.126" v="1853" actId="20577"/>
        <pc:sldMkLst>
          <pc:docMk/>
          <pc:sldMk cId="3734530658" sldId="380"/>
        </pc:sldMkLst>
        <pc:spChg chg="mod">
          <ac:chgData name="Candela Román, A." userId="80e28605-0731-444b-979f-dabef09f7908" providerId="ADAL" clId="{9B7ACE90-F705-4C0D-804C-51015F4F2BDE}" dt="2018-09-19T14:42:48.126" v="1853" actId="20577"/>
          <ac:spMkLst>
            <pc:docMk/>
            <pc:sldMk cId="3734530658" sldId="380"/>
            <ac:spMk id="4" creationId="{BB375D2E-7369-45DC-83E3-F5A3EAFA1657}"/>
          </ac:spMkLst>
        </pc:spChg>
      </pc:sldChg>
      <pc:sldChg chg="addSp delSp modSp add">
        <pc:chgData name="Candela Román, A." userId="80e28605-0731-444b-979f-dabef09f7908" providerId="ADAL" clId="{9B7ACE90-F705-4C0D-804C-51015F4F2BDE}" dt="2018-09-19T14:43:40.393" v="1863" actId="167"/>
        <pc:sldMkLst>
          <pc:docMk/>
          <pc:sldMk cId="1981810717" sldId="381"/>
        </pc:sldMkLst>
        <pc:spChg chg="del mod">
          <ac:chgData name="Candela Román, A." userId="80e28605-0731-444b-979f-dabef09f7908" providerId="ADAL" clId="{9B7ACE90-F705-4C0D-804C-51015F4F2BDE}" dt="2018-09-19T14:43:09.249" v="1855" actId="478"/>
          <ac:spMkLst>
            <pc:docMk/>
            <pc:sldMk cId="1981810717" sldId="381"/>
            <ac:spMk id="2" creationId="{843B1190-6A87-4327-A685-735C04351D2E}"/>
          </ac:spMkLst>
        </pc:spChg>
        <pc:spChg chg="mod">
          <ac:chgData name="Candela Román, A." userId="80e28605-0731-444b-979f-dabef09f7908" providerId="ADAL" clId="{9B7ACE90-F705-4C0D-804C-51015F4F2BDE}" dt="2018-09-19T14:42:34.414" v="1850" actId="20577"/>
          <ac:spMkLst>
            <pc:docMk/>
            <pc:sldMk cId="1981810717" sldId="381"/>
            <ac:spMk id="3" creationId="{993041CE-3BEF-4691-B2C5-D6B09C03FD2A}"/>
          </ac:spMkLst>
        </pc:spChg>
        <pc:spChg chg="add del mod">
          <ac:chgData name="Candela Román, A." userId="80e28605-0731-444b-979f-dabef09f7908" providerId="ADAL" clId="{9B7ACE90-F705-4C0D-804C-51015F4F2BDE}" dt="2018-09-19T14:43:39.984" v="1862" actId="1076"/>
          <ac:spMkLst>
            <pc:docMk/>
            <pc:sldMk cId="1981810717" sldId="381"/>
            <ac:spMk id="6" creationId="{AB6E7CF5-3C83-48FE-975A-ECAA10C7DDA5}"/>
          </ac:spMkLst>
        </pc:spChg>
        <pc:picChg chg="del">
          <ac:chgData name="Candela Román, A." userId="80e28605-0731-444b-979f-dabef09f7908" providerId="ADAL" clId="{9B7ACE90-F705-4C0D-804C-51015F4F2BDE}" dt="2018-09-19T14:42:41.941" v="1852" actId="478"/>
          <ac:picMkLst>
            <pc:docMk/>
            <pc:sldMk cId="1981810717" sldId="381"/>
            <ac:picMk id="2050" creationId="{19F80D99-0152-4220-8375-82344E98E9F4}"/>
          </ac:picMkLst>
        </pc:picChg>
        <pc:picChg chg="add mod ord">
          <ac:chgData name="Candela Román, A." userId="80e28605-0731-444b-979f-dabef09f7908" providerId="ADAL" clId="{9B7ACE90-F705-4C0D-804C-51015F4F2BDE}" dt="2018-09-19T14:43:40.393" v="1863" actId="167"/>
          <ac:picMkLst>
            <pc:docMk/>
            <pc:sldMk cId="1981810717" sldId="381"/>
            <ac:picMk id="3074" creationId="{B0FF112B-578A-4C71-9562-361887FD4A02}"/>
          </ac:picMkLst>
        </pc:picChg>
      </pc:sldChg>
      <pc:sldChg chg="addSp delSp modSp add">
        <pc:chgData name="Candela Román, A." userId="80e28605-0731-444b-979f-dabef09f7908" providerId="ADAL" clId="{9B7ACE90-F705-4C0D-804C-51015F4F2BDE}" dt="2018-09-19T15:09:45.705" v="1993" actId="1076"/>
        <pc:sldMkLst>
          <pc:docMk/>
          <pc:sldMk cId="430572592" sldId="382"/>
        </pc:sldMkLst>
        <pc:spChg chg="add del mod">
          <ac:chgData name="Candela Román, A." userId="80e28605-0731-444b-979f-dabef09f7908" providerId="ADAL" clId="{9B7ACE90-F705-4C0D-804C-51015F4F2BDE}" dt="2018-09-19T15:09:31.009" v="1988" actId="478"/>
          <ac:spMkLst>
            <pc:docMk/>
            <pc:sldMk cId="430572592" sldId="382"/>
            <ac:spMk id="2" creationId="{1641499C-A893-413E-9573-62C842CB3258}"/>
          </ac:spMkLst>
        </pc:spChg>
        <pc:spChg chg="add del mod">
          <ac:chgData name="Candela Román, A." userId="80e28605-0731-444b-979f-dabef09f7908" providerId="ADAL" clId="{9B7ACE90-F705-4C0D-804C-51015F4F2BDE}" dt="2018-09-19T15:09:41.284" v="1991" actId="478"/>
          <ac:spMkLst>
            <pc:docMk/>
            <pc:sldMk cId="430572592" sldId="382"/>
            <ac:spMk id="11" creationId="{0E6852C3-0126-4E00-9E82-D18B4B44B733}"/>
          </ac:spMkLst>
        </pc:spChg>
        <pc:spChg chg="add mod">
          <ac:chgData name="Candela Román, A." userId="80e28605-0731-444b-979f-dabef09f7908" providerId="ADAL" clId="{9B7ACE90-F705-4C0D-804C-51015F4F2BDE}" dt="2018-09-19T15:09:38.487" v="1990" actId="1076"/>
          <ac:spMkLst>
            <pc:docMk/>
            <pc:sldMk cId="430572592" sldId="382"/>
            <ac:spMk id="12" creationId="{07C554A7-58CD-4414-85DC-77EE9C96FF72}"/>
          </ac:spMkLst>
        </pc:spChg>
        <pc:spChg chg="add mod">
          <ac:chgData name="Candela Román, A." userId="80e28605-0731-444b-979f-dabef09f7908" providerId="ADAL" clId="{9B7ACE90-F705-4C0D-804C-51015F4F2BDE}" dt="2018-09-19T15:09:45.705" v="1993" actId="1076"/>
          <ac:spMkLst>
            <pc:docMk/>
            <pc:sldMk cId="430572592" sldId="382"/>
            <ac:spMk id="13" creationId="{077BF419-942D-46B5-9DDA-221FFDD90C11}"/>
          </ac:spMkLst>
        </pc:spChg>
        <pc:picChg chg="del mod">
          <ac:chgData name="Candela Román, A." userId="80e28605-0731-444b-979f-dabef09f7908" providerId="ADAL" clId="{9B7ACE90-F705-4C0D-804C-51015F4F2BDE}" dt="2018-09-19T14:47:08.471" v="1870" actId="478"/>
          <ac:picMkLst>
            <pc:docMk/>
            <pc:sldMk cId="430572592" sldId="382"/>
            <ac:picMk id="3074" creationId="{B0FF112B-578A-4C71-9562-361887FD4A02}"/>
          </ac:picMkLst>
        </pc:picChg>
        <pc:picChg chg="add mod">
          <ac:chgData name="Candela Román, A." userId="80e28605-0731-444b-979f-dabef09f7908" providerId="ADAL" clId="{9B7ACE90-F705-4C0D-804C-51015F4F2BDE}" dt="2018-09-19T14:52:15.449" v="1896" actId="1036"/>
          <ac:picMkLst>
            <pc:docMk/>
            <pc:sldMk cId="430572592" sldId="382"/>
            <ac:picMk id="4098" creationId="{1E9242A3-460F-41BB-A9A6-871199B5D98D}"/>
          </ac:picMkLst>
        </pc:picChg>
        <pc:picChg chg="add mod">
          <ac:chgData name="Candela Román, A." userId="80e28605-0731-444b-979f-dabef09f7908" providerId="ADAL" clId="{9B7ACE90-F705-4C0D-804C-51015F4F2BDE}" dt="2018-09-19T14:52:15.449" v="1896" actId="1036"/>
          <ac:picMkLst>
            <pc:docMk/>
            <pc:sldMk cId="430572592" sldId="382"/>
            <ac:picMk id="4099" creationId="{C2D758F2-F961-4B85-A25D-EE4B16271322}"/>
          </ac:picMkLst>
        </pc:picChg>
        <pc:picChg chg="add mod">
          <ac:chgData name="Candela Román, A." userId="80e28605-0731-444b-979f-dabef09f7908" providerId="ADAL" clId="{9B7ACE90-F705-4C0D-804C-51015F4F2BDE}" dt="2018-09-19T14:52:15.449" v="1896" actId="1036"/>
          <ac:picMkLst>
            <pc:docMk/>
            <pc:sldMk cId="430572592" sldId="382"/>
            <ac:picMk id="4100" creationId="{C9944C29-C428-4082-ACD1-2FAC6907606A}"/>
          </ac:picMkLst>
        </pc:picChg>
      </pc:sldChg>
      <pc:sldChg chg="addSp delSp modSp add">
        <pc:chgData name="Candela Román, A." userId="80e28605-0731-444b-979f-dabef09f7908" providerId="ADAL" clId="{9B7ACE90-F705-4C0D-804C-51015F4F2BDE}" dt="2018-09-19T15:09:25.683" v="1987" actId="14100"/>
        <pc:sldMkLst>
          <pc:docMk/>
          <pc:sldMk cId="540208312" sldId="383"/>
        </pc:sldMkLst>
        <pc:spChg chg="del">
          <ac:chgData name="Candela Román, A." userId="80e28605-0731-444b-979f-dabef09f7908" providerId="ADAL" clId="{9B7ACE90-F705-4C0D-804C-51015F4F2BDE}" dt="2018-09-19T14:54:05.176" v="1901" actId="478"/>
          <ac:spMkLst>
            <pc:docMk/>
            <pc:sldMk cId="540208312" sldId="383"/>
            <ac:spMk id="2" creationId="{1641499C-A893-413E-9573-62C842CB3258}"/>
          </ac:spMkLst>
        </pc:spChg>
        <pc:spChg chg="del">
          <ac:chgData name="Candela Román, A." userId="80e28605-0731-444b-979f-dabef09f7908" providerId="ADAL" clId="{9B7ACE90-F705-4C0D-804C-51015F4F2BDE}" dt="2018-09-19T14:54:06.782" v="1903" actId="478"/>
          <ac:spMkLst>
            <pc:docMk/>
            <pc:sldMk cId="540208312" sldId="383"/>
            <ac:spMk id="11" creationId="{0E6852C3-0126-4E00-9E82-D18B4B44B733}"/>
          </ac:spMkLst>
        </pc:spChg>
        <pc:spChg chg="add del mod">
          <ac:chgData name="Candela Román, A." userId="80e28605-0731-444b-979f-dabef09f7908" providerId="ADAL" clId="{9B7ACE90-F705-4C0D-804C-51015F4F2BDE}" dt="2018-09-19T15:09:09.297" v="1982" actId="478"/>
          <ac:spMkLst>
            <pc:docMk/>
            <pc:sldMk cId="540208312" sldId="383"/>
            <ac:spMk id="14" creationId="{C053796F-3289-4E23-8B15-2B800A272F20}"/>
          </ac:spMkLst>
        </pc:spChg>
        <pc:spChg chg="add mod">
          <ac:chgData name="Candela Román, A." userId="80e28605-0731-444b-979f-dabef09f7908" providerId="ADAL" clId="{9B7ACE90-F705-4C0D-804C-51015F4F2BDE}" dt="2018-09-19T15:09:25.683" v="1987" actId="14100"/>
          <ac:spMkLst>
            <pc:docMk/>
            <pc:sldMk cId="540208312" sldId="383"/>
            <ac:spMk id="15" creationId="{DF9FD7D7-C095-450F-A6D7-793D4053BF45}"/>
          </ac:spMkLst>
        </pc:spChg>
        <pc:spChg chg="add mod">
          <ac:chgData name="Candela Román, A." userId="80e28605-0731-444b-979f-dabef09f7908" providerId="ADAL" clId="{9B7ACE90-F705-4C0D-804C-51015F4F2BDE}" dt="2018-09-19T15:09:14.494" v="1984" actId="1076"/>
          <ac:spMkLst>
            <pc:docMk/>
            <pc:sldMk cId="540208312" sldId="383"/>
            <ac:spMk id="16" creationId="{BFE91A4D-6DF6-439A-9CDB-14A601E620F7}"/>
          </ac:spMkLst>
        </pc:spChg>
        <pc:picChg chg="del">
          <ac:chgData name="Candela Román, A." userId="80e28605-0731-444b-979f-dabef09f7908" providerId="ADAL" clId="{9B7ACE90-F705-4C0D-804C-51015F4F2BDE}" dt="2018-09-19T14:54:04.014" v="1900" actId="478"/>
          <ac:picMkLst>
            <pc:docMk/>
            <pc:sldMk cId="540208312" sldId="383"/>
            <ac:picMk id="4098" creationId="{1E9242A3-460F-41BB-A9A6-871199B5D98D}"/>
          </ac:picMkLst>
        </pc:picChg>
        <pc:picChg chg="del">
          <ac:chgData name="Candela Román, A." userId="80e28605-0731-444b-979f-dabef09f7908" providerId="ADAL" clId="{9B7ACE90-F705-4C0D-804C-51015F4F2BDE}" dt="2018-09-19T14:54:05.872" v="1902" actId="478"/>
          <ac:picMkLst>
            <pc:docMk/>
            <pc:sldMk cId="540208312" sldId="383"/>
            <ac:picMk id="4099" creationId="{C2D758F2-F961-4B85-A25D-EE4B16271322}"/>
          </ac:picMkLst>
        </pc:picChg>
        <pc:picChg chg="del">
          <ac:chgData name="Candela Román, A." userId="80e28605-0731-444b-979f-dabef09f7908" providerId="ADAL" clId="{9B7ACE90-F705-4C0D-804C-51015F4F2BDE}" dt="2018-09-19T14:54:07.394" v="1904" actId="478"/>
          <ac:picMkLst>
            <pc:docMk/>
            <pc:sldMk cId="540208312" sldId="383"/>
            <ac:picMk id="4100" creationId="{C9944C29-C428-4082-ACD1-2FAC6907606A}"/>
          </ac:picMkLst>
        </pc:picChg>
        <pc:picChg chg="add mod">
          <ac:chgData name="Candela Román, A." userId="80e28605-0731-444b-979f-dabef09f7908" providerId="ADAL" clId="{9B7ACE90-F705-4C0D-804C-51015F4F2BDE}" dt="2018-09-19T14:57:37.785" v="1912" actId="1076"/>
          <ac:picMkLst>
            <pc:docMk/>
            <pc:sldMk cId="540208312" sldId="383"/>
            <ac:picMk id="5122" creationId="{D5AD41AC-D93F-43F5-BE62-A20A9815D81E}"/>
          </ac:picMkLst>
        </pc:picChg>
        <pc:picChg chg="add mod modCrop">
          <ac:chgData name="Candela Román, A." userId="80e28605-0731-444b-979f-dabef09f7908" providerId="ADAL" clId="{9B7ACE90-F705-4C0D-804C-51015F4F2BDE}" dt="2018-09-19T14:58:05.308" v="1918" actId="1076"/>
          <ac:picMkLst>
            <pc:docMk/>
            <pc:sldMk cId="540208312" sldId="383"/>
            <ac:picMk id="5123" creationId="{700BB1BB-DF8D-413A-A93B-9812E2A9F84F}"/>
          </ac:picMkLst>
        </pc:picChg>
        <pc:picChg chg="add mod">
          <ac:chgData name="Candela Román, A." userId="80e28605-0731-444b-979f-dabef09f7908" providerId="ADAL" clId="{9B7ACE90-F705-4C0D-804C-51015F4F2BDE}" dt="2018-09-19T14:58:04.108" v="1917" actId="1076"/>
          <ac:picMkLst>
            <pc:docMk/>
            <pc:sldMk cId="540208312" sldId="383"/>
            <ac:picMk id="5124" creationId="{6FF3436C-80A5-46FA-9D37-BF21B84CC98A}"/>
          </ac:picMkLst>
        </pc:picChg>
      </pc:sldChg>
      <pc:sldChg chg="addSp delSp modSp add">
        <pc:chgData name="Candela Román, A." userId="80e28605-0731-444b-979f-dabef09f7908" providerId="ADAL" clId="{9B7ACE90-F705-4C0D-804C-51015F4F2BDE}" dt="2018-09-19T15:09:01.436" v="1981" actId="1076"/>
        <pc:sldMkLst>
          <pc:docMk/>
          <pc:sldMk cId="107376597" sldId="384"/>
        </pc:sldMkLst>
        <pc:spChg chg="del mod">
          <ac:chgData name="Candela Román, A." userId="80e28605-0731-444b-979f-dabef09f7908" providerId="ADAL" clId="{9B7ACE90-F705-4C0D-804C-51015F4F2BDE}" dt="2018-09-19T15:08:44.782" v="1974" actId="478"/>
          <ac:spMkLst>
            <pc:docMk/>
            <pc:sldMk cId="107376597" sldId="384"/>
            <ac:spMk id="14" creationId="{C053796F-3289-4E23-8B15-2B800A272F20}"/>
          </ac:spMkLst>
        </pc:spChg>
        <pc:spChg chg="del mod">
          <ac:chgData name="Candela Román, A." userId="80e28605-0731-444b-979f-dabef09f7908" providerId="ADAL" clId="{9B7ACE90-F705-4C0D-804C-51015F4F2BDE}" dt="2018-09-19T15:08:55.111" v="1979" actId="478"/>
          <ac:spMkLst>
            <pc:docMk/>
            <pc:sldMk cId="107376597" sldId="384"/>
            <ac:spMk id="15" creationId="{DF9FD7D7-C095-450F-A6D7-793D4053BF45}"/>
          </ac:spMkLst>
        </pc:spChg>
        <pc:spChg chg="add mod">
          <ac:chgData name="Candela Román, A." userId="80e28605-0731-444b-979f-dabef09f7908" providerId="ADAL" clId="{9B7ACE90-F705-4C0D-804C-51015F4F2BDE}" dt="2018-09-19T15:09:01.436" v="1981" actId="1076"/>
          <ac:spMkLst>
            <pc:docMk/>
            <pc:sldMk cId="107376597" sldId="384"/>
            <ac:spMk id="16" creationId="{2BBAAB6E-51E4-4CC8-82EB-8AB9E4A5159E}"/>
          </ac:spMkLst>
        </pc:spChg>
        <pc:spChg chg="add mod">
          <ac:chgData name="Candela Román, A." userId="80e28605-0731-444b-979f-dabef09f7908" providerId="ADAL" clId="{9B7ACE90-F705-4C0D-804C-51015F4F2BDE}" dt="2018-09-19T15:08:58.341" v="1980" actId="1076"/>
          <ac:spMkLst>
            <pc:docMk/>
            <pc:sldMk cId="107376597" sldId="384"/>
            <ac:spMk id="17" creationId="{A984AA6B-3617-4F78-BECD-143CDFA1C3B0}"/>
          </ac:spMkLst>
        </pc:spChg>
        <pc:picChg chg="del">
          <ac:chgData name="Candela Román, A." userId="80e28605-0731-444b-979f-dabef09f7908" providerId="ADAL" clId="{9B7ACE90-F705-4C0D-804C-51015F4F2BDE}" dt="2018-09-19T14:59:04.088" v="1930" actId="478"/>
          <ac:picMkLst>
            <pc:docMk/>
            <pc:sldMk cId="107376597" sldId="384"/>
            <ac:picMk id="5122" creationId="{D5AD41AC-D93F-43F5-BE62-A20A9815D81E}"/>
          </ac:picMkLst>
        </pc:picChg>
        <pc:picChg chg="del">
          <ac:chgData name="Candela Román, A." userId="80e28605-0731-444b-979f-dabef09f7908" providerId="ADAL" clId="{9B7ACE90-F705-4C0D-804C-51015F4F2BDE}" dt="2018-09-19T14:59:04.817" v="1931" actId="478"/>
          <ac:picMkLst>
            <pc:docMk/>
            <pc:sldMk cId="107376597" sldId="384"/>
            <ac:picMk id="5123" creationId="{700BB1BB-DF8D-413A-A93B-9812E2A9F84F}"/>
          </ac:picMkLst>
        </pc:picChg>
        <pc:picChg chg="del">
          <ac:chgData name="Candela Román, A." userId="80e28605-0731-444b-979f-dabef09f7908" providerId="ADAL" clId="{9B7ACE90-F705-4C0D-804C-51015F4F2BDE}" dt="2018-09-19T14:59:05.562" v="1932" actId="478"/>
          <ac:picMkLst>
            <pc:docMk/>
            <pc:sldMk cId="107376597" sldId="384"/>
            <ac:picMk id="5124" creationId="{6FF3436C-80A5-46FA-9D37-BF21B84CC98A}"/>
          </ac:picMkLst>
        </pc:picChg>
        <pc:picChg chg="add mod">
          <ac:chgData name="Candela Román, A." userId="80e28605-0731-444b-979f-dabef09f7908" providerId="ADAL" clId="{9B7ACE90-F705-4C0D-804C-51015F4F2BDE}" dt="2018-09-19T15:03:39.889" v="1946" actId="1076"/>
          <ac:picMkLst>
            <pc:docMk/>
            <pc:sldMk cId="107376597" sldId="384"/>
            <ac:picMk id="6146" creationId="{01240052-6E4C-45CD-A179-735B5E7F6C69}"/>
          </ac:picMkLst>
        </pc:picChg>
        <pc:picChg chg="add mod">
          <ac:chgData name="Candela Román, A." userId="80e28605-0731-444b-979f-dabef09f7908" providerId="ADAL" clId="{9B7ACE90-F705-4C0D-804C-51015F4F2BDE}" dt="2018-09-19T15:03:47.187" v="1948" actId="1076"/>
          <ac:picMkLst>
            <pc:docMk/>
            <pc:sldMk cId="107376597" sldId="384"/>
            <ac:picMk id="6147" creationId="{6C949687-E0F3-4B08-BB94-6D44FF25307B}"/>
          </ac:picMkLst>
        </pc:picChg>
        <pc:picChg chg="add mod">
          <ac:chgData name="Candela Román, A." userId="80e28605-0731-444b-979f-dabef09f7908" providerId="ADAL" clId="{9B7ACE90-F705-4C0D-804C-51015F4F2BDE}" dt="2018-09-19T15:04:07.870" v="1952" actId="1076"/>
          <ac:picMkLst>
            <pc:docMk/>
            <pc:sldMk cId="107376597" sldId="384"/>
            <ac:picMk id="6148" creationId="{8022C215-469A-486F-8E4B-5CC0E36D04ED}"/>
          </ac:picMkLst>
        </pc:picChg>
      </pc:sldChg>
      <pc:sldChg chg="addSp delSp modSp add">
        <pc:chgData name="Candela Román, A." userId="80e28605-0731-444b-979f-dabef09f7908" providerId="ADAL" clId="{9B7ACE90-F705-4C0D-804C-51015F4F2BDE}" dt="2018-09-19T15:10:08.733" v="2015" actId="1037"/>
        <pc:sldMkLst>
          <pc:docMk/>
          <pc:sldMk cId="3498250274" sldId="385"/>
        </pc:sldMkLst>
        <pc:spChg chg="add mod">
          <ac:chgData name="Candela Román, A." userId="80e28605-0731-444b-979f-dabef09f7908" providerId="ADAL" clId="{9B7ACE90-F705-4C0D-804C-51015F4F2BDE}" dt="2018-09-19T15:10:08.733" v="2015" actId="1037"/>
          <ac:spMkLst>
            <pc:docMk/>
            <pc:sldMk cId="3498250274" sldId="385"/>
            <ac:spMk id="2" creationId="{8542D44C-BA50-4E95-82E1-BDBC5E6CDC50}"/>
          </ac:spMkLst>
        </pc:spChg>
        <pc:spChg chg="del">
          <ac:chgData name="Candela Román, A." userId="80e28605-0731-444b-979f-dabef09f7908" providerId="ADAL" clId="{9B7ACE90-F705-4C0D-804C-51015F4F2BDE}" dt="2018-09-19T15:07:24.365" v="1961" actId="478"/>
          <ac:spMkLst>
            <pc:docMk/>
            <pc:sldMk cId="3498250274" sldId="385"/>
            <ac:spMk id="14" creationId="{C053796F-3289-4E23-8B15-2B800A272F20}"/>
          </ac:spMkLst>
        </pc:spChg>
        <pc:spChg chg="del mod">
          <ac:chgData name="Candela Román, A." userId="80e28605-0731-444b-979f-dabef09f7908" providerId="ADAL" clId="{9B7ACE90-F705-4C0D-804C-51015F4F2BDE}" dt="2018-09-19T15:08:00.527" v="1965" actId="478"/>
          <ac:spMkLst>
            <pc:docMk/>
            <pc:sldMk cId="3498250274" sldId="385"/>
            <ac:spMk id="15" creationId="{DF9FD7D7-C095-450F-A6D7-793D4053BF45}"/>
          </ac:spMkLst>
        </pc:spChg>
        <pc:picChg chg="del">
          <ac:chgData name="Candela Román, A." userId="80e28605-0731-444b-979f-dabef09f7908" providerId="ADAL" clId="{9B7ACE90-F705-4C0D-804C-51015F4F2BDE}" dt="2018-09-19T15:04:46.603" v="1956" actId="478"/>
          <ac:picMkLst>
            <pc:docMk/>
            <pc:sldMk cId="3498250274" sldId="385"/>
            <ac:picMk id="6146" creationId="{01240052-6E4C-45CD-A179-735B5E7F6C69}"/>
          </ac:picMkLst>
        </pc:picChg>
        <pc:picChg chg="del">
          <ac:chgData name="Candela Román, A." userId="80e28605-0731-444b-979f-dabef09f7908" providerId="ADAL" clId="{9B7ACE90-F705-4C0D-804C-51015F4F2BDE}" dt="2018-09-19T15:04:47.324" v="1957" actId="478"/>
          <ac:picMkLst>
            <pc:docMk/>
            <pc:sldMk cId="3498250274" sldId="385"/>
            <ac:picMk id="6147" creationId="{6C949687-E0F3-4B08-BB94-6D44FF25307B}"/>
          </ac:picMkLst>
        </pc:picChg>
        <pc:picChg chg="del">
          <ac:chgData name="Candela Román, A." userId="80e28605-0731-444b-979f-dabef09f7908" providerId="ADAL" clId="{9B7ACE90-F705-4C0D-804C-51015F4F2BDE}" dt="2018-09-19T15:04:48.092" v="1958" actId="478"/>
          <ac:picMkLst>
            <pc:docMk/>
            <pc:sldMk cId="3498250274" sldId="385"/>
            <ac:picMk id="6148" creationId="{8022C215-469A-486F-8E4B-5CC0E36D04ED}"/>
          </ac:picMkLst>
        </pc:picChg>
        <pc:picChg chg="add mod">
          <ac:chgData name="Candela Román, A." userId="80e28605-0731-444b-979f-dabef09f7908" providerId="ADAL" clId="{9B7ACE90-F705-4C0D-804C-51015F4F2BDE}" dt="2018-09-19T15:10:08.733" v="2015" actId="1037"/>
          <ac:picMkLst>
            <pc:docMk/>
            <pc:sldMk cId="3498250274" sldId="385"/>
            <ac:picMk id="7170" creationId="{BFB40CC4-CB87-42A2-9829-6853BA93851B}"/>
          </ac:picMkLst>
        </pc:picChg>
        <pc:picChg chg="add mod">
          <ac:chgData name="Candela Román, A." userId="80e28605-0731-444b-979f-dabef09f7908" providerId="ADAL" clId="{9B7ACE90-F705-4C0D-804C-51015F4F2BDE}" dt="2018-09-19T15:10:08.733" v="2015" actId="1037"/>
          <ac:picMkLst>
            <pc:docMk/>
            <pc:sldMk cId="3498250274" sldId="385"/>
            <ac:picMk id="7171" creationId="{F3F1ECE0-D757-411C-8DC9-A121B09D0769}"/>
          </ac:picMkLst>
        </pc:picChg>
      </pc:sldChg>
      <pc:sldChg chg="addSp delSp modSp add">
        <pc:chgData name="Candela Román, A." userId="80e28605-0731-444b-979f-dabef09f7908" providerId="ADAL" clId="{9B7ACE90-F705-4C0D-804C-51015F4F2BDE}" dt="2018-09-19T15:44:44.409" v="2115" actId="1076"/>
        <pc:sldMkLst>
          <pc:docMk/>
          <pc:sldMk cId="312573715" sldId="386"/>
        </pc:sldMkLst>
        <pc:spChg chg="mod">
          <ac:chgData name="Candela Román, A." userId="80e28605-0731-444b-979f-dabef09f7908" providerId="ADAL" clId="{9B7ACE90-F705-4C0D-804C-51015F4F2BDE}" dt="2018-09-19T15:44:17.060" v="2108" actId="1076"/>
          <ac:spMkLst>
            <pc:docMk/>
            <pc:sldMk cId="312573715" sldId="386"/>
            <ac:spMk id="2" creationId="{8542D44C-BA50-4E95-82E1-BDBC5E6CDC50}"/>
          </ac:spMkLst>
        </pc:spChg>
        <pc:spChg chg="add mod">
          <ac:chgData name="Candela Román, A." userId="80e28605-0731-444b-979f-dabef09f7908" providerId="ADAL" clId="{9B7ACE90-F705-4C0D-804C-51015F4F2BDE}" dt="2018-09-19T15:44:44.409" v="2115" actId="1076"/>
          <ac:spMkLst>
            <pc:docMk/>
            <pc:sldMk cId="312573715" sldId="386"/>
            <ac:spMk id="12" creationId="{ECF49FD3-254A-4690-BBEB-1BE08B1D6FD3}"/>
          </ac:spMkLst>
        </pc:spChg>
        <pc:picChg chg="del">
          <ac:chgData name="Candela Román, A." userId="80e28605-0731-444b-979f-dabef09f7908" providerId="ADAL" clId="{9B7ACE90-F705-4C0D-804C-51015F4F2BDE}" dt="2018-09-19T15:43:02.382" v="2091" actId="478"/>
          <ac:picMkLst>
            <pc:docMk/>
            <pc:sldMk cId="312573715" sldId="386"/>
            <ac:picMk id="7170" creationId="{BFB40CC4-CB87-42A2-9829-6853BA93851B}"/>
          </ac:picMkLst>
        </pc:picChg>
        <pc:picChg chg="del">
          <ac:chgData name="Candela Román, A." userId="80e28605-0731-444b-979f-dabef09f7908" providerId="ADAL" clId="{9B7ACE90-F705-4C0D-804C-51015F4F2BDE}" dt="2018-09-19T15:43:03.175" v="2092" actId="478"/>
          <ac:picMkLst>
            <pc:docMk/>
            <pc:sldMk cId="312573715" sldId="386"/>
            <ac:picMk id="7171" creationId="{F3F1ECE0-D757-411C-8DC9-A121B09D0769}"/>
          </ac:picMkLst>
        </pc:picChg>
        <pc:picChg chg="add mod">
          <ac:chgData name="Candela Román, A." userId="80e28605-0731-444b-979f-dabef09f7908" providerId="ADAL" clId="{9B7ACE90-F705-4C0D-804C-51015F4F2BDE}" dt="2018-09-19T15:44:00.493" v="2105" actId="1076"/>
          <ac:picMkLst>
            <pc:docMk/>
            <pc:sldMk cId="312573715" sldId="386"/>
            <ac:picMk id="8194" creationId="{3573F35B-0D7E-4AA1-B7D2-D1BC27E1551E}"/>
          </ac:picMkLst>
        </pc:picChg>
        <pc:picChg chg="add mod">
          <ac:chgData name="Candela Román, A." userId="80e28605-0731-444b-979f-dabef09f7908" providerId="ADAL" clId="{9B7ACE90-F705-4C0D-804C-51015F4F2BDE}" dt="2018-09-19T15:44:18.840" v="2109" actId="1076"/>
          <ac:picMkLst>
            <pc:docMk/>
            <pc:sldMk cId="312573715" sldId="386"/>
            <ac:picMk id="8195" creationId="{C543396E-CC7B-4C9C-AC60-5B600878EF34}"/>
          </ac:picMkLst>
        </pc:picChg>
        <pc:picChg chg="add mod">
          <ac:chgData name="Candela Román, A." userId="80e28605-0731-444b-979f-dabef09f7908" providerId="ADAL" clId="{9B7ACE90-F705-4C0D-804C-51015F4F2BDE}" dt="2018-09-19T15:44:23.453" v="2112" actId="1076"/>
          <ac:picMkLst>
            <pc:docMk/>
            <pc:sldMk cId="312573715" sldId="386"/>
            <ac:picMk id="8196" creationId="{C0C89188-04FE-44E4-9F34-20008EAF2B4C}"/>
          </ac:picMkLst>
        </pc:picChg>
      </pc:sldChg>
      <pc:sldChg chg="addSp delSp modSp add">
        <pc:chgData name="Candela Román, A." userId="80e28605-0731-444b-979f-dabef09f7908" providerId="ADAL" clId="{9B7ACE90-F705-4C0D-804C-51015F4F2BDE}" dt="2018-09-19T15:48:56.836" v="2125" actId="1076"/>
        <pc:sldMkLst>
          <pc:docMk/>
          <pc:sldMk cId="1878475887" sldId="387"/>
        </pc:sldMkLst>
        <pc:spChg chg="del">
          <ac:chgData name="Candela Román, A." userId="80e28605-0731-444b-979f-dabef09f7908" providerId="ADAL" clId="{9B7ACE90-F705-4C0D-804C-51015F4F2BDE}" dt="2018-09-19T15:48:52.398" v="2123" actId="478"/>
          <ac:spMkLst>
            <pc:docMk/>
            <pc:sldMk cId="1878475887" sldId="387"/>
            <ac:spMk id="12" creationId="{ECF49FD3-254A-4690-BBEB-1BE08B1D6FD3}"/>
          </ac:spMkLst>
        </pc:spChg>
        <pc:picChg chg="del">
          <ac:chgData name="Candela Román, A." userId="80e28605-0731-444b-979f-dabef09f7908" providerId="ADAL" clId="{9B7ACE90-F705-4C0D-804C-51015F4F2BDE}" dt="2018-09-19T15:48:30.745" v="2117" actId="478"/>
          <ac:picMkLst>
            <pc:docMk/>
            <pc:sldMk cId="1878475887" sldId="387"/>
            <ac:picMk id="8194" creationId="{3573F35B-0D7E-4AA1-B7D2-D1BC27E1551E}"/>
          </ac:picMkLst>
        </pc:picChg>
        <pc:picChg chg="del">
          <ac:chgData name="Candela Román, A." userId="80e28605-0731-444b-979f-dabef09f7908" providerId="ADAL" clId="{9B7ACE90-F705-4C0D-804C-51015F4F2BDE}" dt="2018-09-19T15:48:32.655" v="2118" actId="478"/>
          <ac:picMkLst>
            <pc:docMk/>
            <pc:sldMk cId="1878475887" sldId="387"/>
            <ac:picMk id="8195" creationId="{C543396E-CC7B-4C9C-AC60-5B600878EF34}"/>
          </ac:picMkLst>
        </pc:picChg>
        <pc:picChg chg="del">
          <ac:chgData name="Candela Román, A." userId="80e28605-0731-444b-979f-dabef09f7908" providerId="ADAL" clId="{9B7ACE90-F705-4C0D-804C-51015F4F2BDE}" dt="2018-09-19T15:48:33.951" v="2119" actId="478"/>
          <ac:picMkLst>
            <pc:docMk/>
            <pc:sldMk cId="1878475887" sldId="387"/>
            <ac:picMk id="8196" creationId="{C0C89188-04FE-44E4-9F34-20008EAF2B4C}"/>
          </ac:picMkLst>
        </pc:picChg>
        <pc:picChg chg="add mod">
          <ac:chgData name="Candela Román, A." userId="80e28605-0731-444b-979f-dabef09f7908" providerId="ADAL" clId="{9B7ACE90-F705-4C0D-804C-51015F4F2BDE}" dt="2018-09-19T15:48:45.285" v="2122" actId="14100"/>
          <ac:picMkLst>
            <pc:docMk/>
            <pc:sldMk cId="1878475887" sldId="387"/>
            <ac:picMk id="9218" creationId="{4BABA89D-386E-4C68-AC9E-E1378DD9DA7C}"/>
          </ac:picMkLst>
        </pc:picChg>
        <pc:picChg chg="add mod">
          <ac:chgData name="Candela Román, A." userId="80e28605-0731-444b-979f-dabef09f7908" providerId="ADAL" clId="{9B7ACE90-F705-4C0D-804C-51015F4F2BDE}" dt="2018-09-19T15:48:56.836" v="2125" actId="1076"/>
          <ac:picMkLst>
            <pc:docMk/>
            <pc:sldMk cId="1878475887" sldId="387"/>
            <ac:picMk id="9219" creationId="{0C118439-6249-428F-8208-0454CE9F5352}"/>
          </ac:picMkLst>
        </pc:picChg>
      </pc:sldChg>
      <pc:sldChg chg="addSp delSp modSp add">
        <pc:chgData name="Candela Román, A." userId="80e28605-0731-444b-979f-dabef09f7908" providerId="ADAL" clId="{9B7ACE90-F705-4C0D-804C-51015F4F2BDE}" dt="2018-09-19T15:51:19.340" v="2135" actId="14100"/>
        <pc:sldMkLst>
          <pc:docMk/>
          <pc:sldMk cId="2644199140" sldId="388"/>
        </pc:sldMkLst>
        <pc:picChg chg="del">
          <ac:chgData name="Candela Román, A." userId="80e28605-0731-444b-979f-dabef09f7908" providerId="ADAL" clId="{9B7ACE90-F705-4C0D-804C-51015F4F2BDE}" dt="2018-09-19T15:50:49.452" v="2127" actId="478"/>
          <ac:picMkLst>
            <pc:docMk/>
            <pc:sldMk cId="2644199140" sldId="388"/>
            <ac:picMk id="9218" creationId="{4BABA89D-386E-4C68-AC9E-E1378DD9DA7C}"/>
          </ac:picMkLst>
        </pc:picChg>
        <pc:picChg chg="del">
          <ac:chgData name="Candela Román, A." userId="80e28605-0731-444b-979f-dabef09f7908" providerId="ADAL" clId="{9B7ACE90-F705-4C0D-804C-51015F4F2BDE}" dt="2018-09-19T15:50:50.202" v="2128" actId="478"/>
          <ac:picMkLst>
            <pc:docMk/>
            <pc:sldMk cId="2644199140" sldId="388"/>
            <ac:picMk id="9219" creationId="{0C118439-6249-428F-8208-0454CE9F5352}"/>
          </ac:picMkLst>
        </pc:picChg>
        <pc:picChg chg="add mod">
          <ac:chgData name="Candela Román, A." userId="80e28605-0731-444b-979f-dabef09f7908" providerId="ADAL" clId="{9B7ACE90-F705-4C0D-804C-51015F4F2BDE}" dt="2018-09-19T15:51:07.875" v="2132" actId="1076"/>
          <ac:picMkLst>
            <pc:docMk/>
            <pc:sldMk cId="2644199140" sldId="388"/>
            <ac:picMk id="10242" creationId="{C755876B-D40C-4386-B91F-C520997DEA70}"/>
          </ac:picMkLst>
        </pc:picChg>
        <pc:picChg chg="add mod">
          <ac:chgData name="Candela Román, A." userId="80e28605-0731-444b-979f-dabef09f7908" providerId="ADAL" clId="{9B7ACE90-F705-4C0D-804C-51015F4F2BDE}" dt="2018-09-19T15:51:19.340" v="2135" actId="14100"/>
          <ac:picMkLst>
            <pc:docMk/>
            <pc:sldMk cId="2644199140" sldId="388"/>
            <ac:picMk id="10243" creationId="{6E0A5905-693B-42E6-AB4F-0FBF4C7AF8B3}"/>
          </ac:picMkLst>
        </pc:picChg>
      </pc:sldChg>
      <pc:sldChg chg="addSp delSp modSp add">
        <pc:chgData name="Candela Román, A." userId="80e28605-0731-444b-979f-dabef09f7908" providerId="ADAL" clId="{9B7ACE90-F705-4C0D-804C-51015F4F2BDE}" dt="2018-09-19T16:22:04.509" v="2209" actId="14100"/>
        <pc:sldMkLst>
          <pc:docMk/>
          <pc:sldMk cId="2911744205" sldId="389"/>
        </pc:sldMkLst>
        <pc:spChg chg="mod">
          <ac:chgData name="Candela Román, A." userId="80e28605-0731-444b-979f-dabef09f7908" providerId="ADAL" clId="{9B7ACE90-F705-4C0D-804C-51015F4F2BDE}" dt="2018-09-19T16:20:32.679" v="2166" actId="1076"/>
          <ac:spMkLst>
            <pc:docMk/>
            <pc:sldMk cId="2911744205" sldId="389"/>
            <ac:spMk id="2" creationId="{8542D44C-BA50-4E95-82E1-BDBC5E6CDC50}"/>
          </ac:spMkLst>
        </pc:spChg>
        <pc:spChg chg="add mod">
          <ac:chgData name="Candela Román, A." userId="80e28605-0731-444b-979f-dabef09f7908" providerId="ADAL" clId="{9B7ACE90-F705-4C0D-804C-51015F4F2BDE}" dt="2018-09-19T16:21:49.160" v="2190" actId="1076"/>
          <ac:spMkLst>
            <pc:docMk/>
            <pc:sldMk cId="2911744205" sldId="389"/>
            <ac:spMk id="12" creationId="{E8809EB4-9E74-438C-B18C-DC3407B8A717}"/>
          </ac:spMkLst>
        </pc:spChg>
        <pc:spChg chg="add mod">
          <ac:chgData name="Candela Román, A." userId="80e28605-0731-444b-979f-dabef09f7908" providerId="ADAL" clId="{9B7ACE90-F705-4C0D-804C-51015F4F2BDE}" dt="2018-09-19T16:21:46.195" v="2189" actId="1076"/>
          <ac:spMkLst>
            <pc:docMk/>
            <pc:sldMk cId="2911744205" sldId="389"/>
            <ac:spMk id="14" creationId="{6BF98CEF-9ED8-42A7-A7A5-DCC25AAEC69D}"/>
          </ac:spMkLst>
        </pc:spChg>
        <pc:picChg chg="del">
          <ac:chgData name="Candela Román, A." userId="80e28605-0731-444b-979f-dabef09f7908" providerId="ADAL" clId="{9B7ACE90-F705-4C0D-804C-51015F4F2BDE}" dt="2018-09-19T16:19:52.352" v="2157" actId="478"/>
          <ac:picMkLst>
            <pc:docMk/>
            <pc:sldMk cId="2911744205" sldId="389"/>
            <ac:picMk id="10242" creationId="{C755876B-D40C-4386-B91F-C520997DEA70}"/>
          </ac:picMkLst>
        </pc:picChg>
        <pc:picChg chg="del">
          <ac:chgData name="Candela Román, A." userId="80e28605-0731-444b-979f-dabef09f7908" providerId="ADAL" clId="{9B7ACE90-F705-4C0D-804C-51015F4F2BDE}" dt="2018-09-19T16:19:53.891" v="2158" actId="478"/>
          <ac:picMkLst>
            <pc:docMk/>
            <pc:sldMk cId="2911744205" sldId="389"/>
            <ac:picMk id="10243" creationId="{6E0A5905-693B-42E6-AB4F-0FBF4C7AF8B3}"/>
          </ac:picMkLst>
        </pc:picChg>
        <pc:picChg chg="add mod">
          <ac:chgData name="Candela Román, A." userId="80e28605-0731-444b-979f-dabef09f7908" providerId="ADAL" clId="{9B7ACE90-F705-4C0D-804C-51015F4F2BDE}" dt="2018-09-19T16:20:08.830" v="2161" actId="1076"/>
          <ac:picMkLst>
            <pc:docMk/>
            <pc:sldMk cId="2911744205" sldId="389"/>
            <ac:picMk id="12290" creationId="{F09E7751-42C7-40FF-A9DD-D6AAA0D4AE52}"/>
          </ac:picMkLst>
        </pc:picChg>
        <pc:picChg chg="add mod">
          <ac:chgData name="Candela Román, A." userId="80e28605-0731-444b-979f-dabef09f7908" providerId="ADAL" clId="{9B7ACE90-F705-4C0D-804C-51015F4F2BDE}" dt="2018-09-19T16:21:52.118" v="2193" actId="1037"/>
          <ac:picMkLst>
            <pc:docMk/>
            <pc:sldMk cId="2911744205" sldId="389"/>
            <ac:picMk id="12291" creationId="{7A74C0C3-31AA-43A5-9E88-4A0FB4EFC4F9}"/>
          </ac:picMkLst>
        </pc:picChg>
        <pc:picChg chg="add mod">
          <ac:chgData name="Candela Román, A." userId="80e28605-0731-444b-979f-dabef09f7908" providerId="ADAL" clId="{9B7ACE90-F705-4C0D-804C-51015F4F2BDE}" dt="2018-09-19T16:21:58.325" v="2206" actId="1037"/>
          <ac:picMkLst>
            <pc:docMk/>
            <pc:sldMk cId="2911744205" sldId="389"/>
            <ac:picMk id="12292" creationId="{F7F4A288-A981-4918-9E2D-6DA13E4F9EE5}"/>
          </ac:picMkLst>
        </pc:picChg>
        <pc:picChg chg="add mod">
          <ac:chgData name="Candela Román, A." userId="80e28605-0731-444b-979f-dabef09f7908" providerId="ADAL" clId="{9B7ACE90-F705-4C0D-804C-51015F4F2BDE}" dt="2018-09-19T16:22:04.509" v="2209" actId="14100"/>
          <ac:picMkLst>
            <pc:docMk/>
            <pc:sldMk cId="2911744205" sldId="389"/>
            <ac:picMk id="12293" creationId="{14E53F12-11CC-4D82-9316-7FBD7CFE005A}"/>
          </ac:picMkLst>
        </pc:picChg>
      </pc:sldChg>
      <pc:sldChg chg="modSp add">
        <pc:chgData name="Candela Román, A." userId="80e28605-0731-444b-979f-dabef09f7908" providerId="ADAL" clId="{9B7ACE90-F705-4C0D-804C-51015F4F2BDE}" dt="2018-09-19T16:55:45.280" v="2408" actId="20577"/>
        <pc:sldMkLst>
          <pc:docMk/>
          <pc:sldMk cId="987127942" sldId="390"/>
        </pc:sldMkLst>
        <pc:spChg chg="mod">
          <ac:chgData name="Candela Román, A." userId="80e28605-0731-444b-979f-dabef09f7908" providerId="ADAL" clId="{9B7ACE90-F705-4C0D-804C-51015F4F2BDE}" dt="2018-09-19T16:55:45.280" v="2408" actId="20577"/>
          <ac:spMkLst>
            <pc:docMk/>
            <pc:sldMk cId="987127942" sldId="390"/>
            <ac:spMk id="2" creationId="{BE4145E3-F8D5-4924-B20C-9F658C52312A}"/>
          </ac:spMkLst>
        </pc:spChg>
        <pc:spChg chg="mod">
          <ac:chgData name="Candela Román, A." userId="80e28605-0731-444b-979f-dabef09f7908" providerId="ADAL" clId="{9B7ACE90-F705-4C0D-804C-51015F4F2BDE}" dt="2018-09-19T16:52:23.159" v="2229" actId="20577"/>
          <ac:spMkLst>
            <pc:docMk/>
            <pc:sldMk cId="987127942" sldId="390"/>
            <ac:spMk id="3" creationId="{3C76AFD3-7A25-490A-9497-333E40E2C458}"/>
          </ac:spMkLst>
        </pc:spChg>
      </pc:sldChg>
      <pc:sldChg chg="addSp delSp modSp add">
        <pc:chgData name="Candela Román, A." userId="80e28605-0731-444b-979f-dabef09f7908" providerId="ADAL" clId="{9B7ACE90-F705-4C0D-804C-51015F4F2BDE}" dt="2018-09-19T16:57:21.443" v="2424" actId="1076"/>
        <pc:sldMkLst>
          <pc:docMk/>
          <pc:sldMk cId="1972773306" sldId="392"/>
        </pc:sldMkLst>
        <pc:spChg chg="del mod">
          <ac:chgData name="Candela Román, A." userId="80e28605-0731-444b-979f-dabef09f7908" providerId="ADAL" clId="{9B7ACE90-F705-4C0D-804C-51015F4F2BDE}" dt="2018-09-19T16:56:12.288" v="2412" actId="478"/>
          <ac:spMkLst>
            <pc:docMk/>
            <pc:sldMk cId="1972773306" sldId="392"/>
            <ac:spMk id="2" creationId="{BE4145E3-F8D5-4924-B20C-9F658C52312A}"/>
          </ac:spMkLst>
        </pc:spChg>
        <pc:spChg chg="add del mod">
          <ac:chgData name="Candela Román, A." userId="80e28605-0731-444b-979f-dabef09f7908" providerId="ADAL" clId="{9B7ACE90-F705-4C0D-804C-51015F4F2BDE}" dt="2018-09-19T16:56:14.936" v="2413" actId="478"/>
          <ac:spMkLst>
            <pc:docMk/>
            <pc:sldMk cId="1972773306" sldId="392"/>
            <ac:spMk id="8" creationId="{6D734FCC-9854-4D23-8C73-CC3C73DD33DC}"/>
          </ac:spMkLst>
        </pc:spChg>
        <pc:spChg chg="add mod">
          <ac:chgData name="Candela Román, A." userId="80e28605-0731-444b-979f-dabef09f7908" providerId="ADAL" clId="{9B7ACE90-F705-4C0D-804C-51015F4F2BDE}" dt="2018-09-19T16:57:21.443" v="2424" actId="1076"/>
          <ac:spMkLst>
            <pc:docMk/>
            <pc:sldMk cId="1972773306" sldId="392"/>
            <ac:spMk id="11" creationId="{96618DDF-BEFA-49A8-9FC4-9D31626FD9C5}"/>
          </ac:spMkLst>
        </pc:spChg>
        <pc:picChg chg="add mod ord">
          <ac:chgData name="Candela Román, A." userId="80e28605-0731-444b-979f-dabef09f7908" providerId="ADAL" clId="{9B7ACE90-F705-4C0D-804C-51015F4F2BDE}" dt="2018-09-19T16:57:08.264" v="2422" actId="1076"/>
          <ac:picMkLst>
            <pc:docMk/>
            <pc:sldMk cId="1972773306" sldId="392"/>
            <ac:picMk id="9" creationId="{5404BA62-2E26-4F22-B465-2997A79A0225}"/>
          </ac:picMkLst>
        </pc:picChg>
        <pc:picChg chg="add mod">
          <ac:chgData name="Candela Román, A." userId="80e28605-0731-444b-979f-dabef09f7908" providerId="ADAL" clId="{9B7ACE90-F705-4C0D-804C-51015F4F2BDE}" dt="2018-09-19T16:57:01.063" v="2419" actId="1076"/>
          <ac:picMkLst>
            <pc:docMk/>
            <pc:sldMk cId="1972773306" sldId="392"/>
            <ac:picMk id="10" creationId="{7FCAB4C4-FDB2-4099-A618-753C12EDBC93}"/>
          </ac:picMkLst>
        </pc:picChg>
      </pc:sldChg>
      <pc:sldMasterChg chg="modSldLayout">
        <pc:chgData name="Candela Román, A." userId="80e28605-0731-444b-979f-dabef09f7908" providerId="ADAL" clId="{9B7ACE90-F705-4C0D-804C-51015F4F2BDE}" dt="2018-09-19T16:22:50.824" v="2210" actId="1076"/>
        <pc:sldMasterMkLst>
          <pc:docMk/>
          <pc:sldMasterMk cId="2651900722" sldId="2147483658"/>
        </pc:sldMasterMkLst>
        <pc:sldLayoutChg chg="modSp">
          <pc:chgData name="Candela Román, A." userId="80e28605-0731-444b-979f-dabef09f7908" providerId="ADAL" clId="{9B7ACE90-F705-4C0D-804C-51015F4F2BDE}" dt="2018-09-19T16:22:50.824" v="2210" actId="1076"/>
          <pc:sldLayoutMkLst>
            <pc:docMk/>
            <pc:sldMasterMk cId="2651900722" sldId="2147483658"/>
            <pc:sldLayoutMk cId="3110607193" sldId="2147483664"/>
          </pc:sldLayoutMkLst>
          <pc:spChg chg="mod">
            <ac:chgData name="Candela Román, A." userId="80e28605-0731-444b-979f-dabef09f7908" providerId="ADAL" clId="{9B7ACE90-F705-4C0D-804C-51015F4F2BDE}" dt="2018-09-19T16:22:50.824" v="2210" actId="1076"/>
            <ac:spMkLst>
              <pc:docMk/>
              <pc:sldMasterMk cId="2651900722" sldId="2147483658"/>
              <pc:sldLayoutMk cId="3110607193" sldId="2147483664"/>
              <ac:spMk id="6" creationId="{00000000-0000-0000-0000-000000000000}"/>
            </ac:spMkLst>
          </pc:spChg>
        </pc:sldLayoutChg>
        <pc:sldLayoutChg chg="modSp">
          <pc:chgData name="Candela Román, A." userId="80e28605-0731-444b-979f-dabef09f7908" providerId="ADAL" clId="{9B7ACE90-F705-4C0D-804C-51015F4F2BDE}" dt="2018-09-19T16:22:50.824" v="2210" actId="1076"/>
          <pc:sldLayoutMkLst>
            <pc:docMk/>
            <pc:sldMasterMk cId="2651900722" sldId="2147483658"/>
            <pc:sldLayoutMk cId="48461391" sldId="2147483670"/>
          </pc:sldLayoutMkLst>
          <pc:spChg chg="mod">
            <ac:chgData name="Candela Román, A." userId="80e28605-0731-444b-979f-dabef09f7908" providerId="ADAL" clId="{9B7ACE90-F705-4C0D-804C-51015F4F2BDE}" dt="2018-09-19T16:22:50.824" v="2210" actId="1076"/>
            <ac:spMkLst>
              <pc:docMk/>
              <pc:sldMasterMk cId="2651900722" sldId="2147483658"/>
              <pc:sldLayoutMk cId="48461391" sldId="2147483670"/>
              <ac:spMk id="6" creationId="{00000000-0000-0000-0000-000000000000}"/>
            </ac:spMkLst>
          </pc:spChg>
        </pc:sldLayoutChg>
        <pc:sldLayoutChg chg="modSp">
          <pc:chgData name="Candela Román, A." userId="80e28605-0731-444b-979f-dabef09f7908" providerId="ADAL" clId="{9B7ACE90-F705-4C0D-804C-51015F4F2BDE}" dt="2018-09-19T16:22:50.824" v="2210" actId="1076"/>
          <pc:sldLayoutMkLst>
            <pc:docMk/>
            <pc:sldMasterMk cId="2651900722" sldId="2147483658"/>
            <pc:sldLayoutMk cId="3089699844" sldId="2147483676"/>
          </pc:sldLayoutMkLst>
          <pc:spChg chg="mod">
            <ac:chgData name="Candela Román, A." userId="80e28605-0731-444b-979f-dabef09f7908" providerId="ADAL" clId="{9B7ACE90-F705-4C0D-804C-51015F4F2BDE}" dt="2018-09-19T16:22:50.824" v="2210" actId="1076"/>
            <ac:spMkLst>
              <pc:docMk/>
              <pc:sldMasterMk cId="2651900722" sldId="2147483658"/>
              <pc:sldLayoutMk cId="3089699844" sldId="2147483676"/>
              <ac:spMk id="3" creationId="{00000000-0000-0000-0000-000000000000}"/>
            </ac:spMkLst>
          </pc:spChg>
        </pc:sldLayoutChg>
        <pc:sldLayoutChg chg="modSp">
          <pc:chgData name="Candela Román, A." userId="80e28605-0731-444b-979f-dabef09f7908" providerId="ADAL" clId="{9B7ACE90-F705-4C0D-804C-51015F4F2BDE}" dt="2018-09-19T16:22:50.824" v="2210" actId="1076"/>
          <pc:sldLayoutMkLst>
            <pc:docMk/>
            <pc:sldMasterMk cId="2651900722" sldId="2147483658"/>
            <pc:sldLayoutMk cId="694615889" sldId="2147483680"/>
          </pc:sldLayoutMkLst>
          <pc:spChg chg="mod">
            <ac:chgData name="Candela Román, A." userId="80e28605-0731-444b-979f-dabef09f7908" providerId="ADAL" clId="{9B7ACE90-F705-4C0D-804C-51015F4F2BDE}" dt="2018-09-19T16:22:50.824" v="2210" actId="1076"/>
            <ac:spMkLst>
              <pc:docMk/>
              <pc:sldMasterMk cId="2651900722" sldId="2147483658"/>
              <pc:sldLayoutMk cId="694615889" sldId="2147483680"/>
              <ac:spMk id="7" creationId="{00000000-0000-0000-0000-000000000000}"/>
            </ac:spMkLst>
          </pc:spChg>
        </pc:sldLayoutChg>
        <pc:sldLayoutChg chg="modSp">
          <pc:chgData name="Candela Román, A." userId="80e28605-0731-444b-979f-dabef09f7908" providerId="ADAL" clId="{9B7ACE90-F705-4C0D-804C-51015F4F2BDE}" dt="2018-09-19T16:22:50.824" v="2210" actId="1076"/>
          <pc:sldLayoutMkLst>
            <pc:docMk/>
            <pc:sldMasterMk cId="2651900722" sldId="2147483658"/>
            <pc:sldLayoutMk cId="3541012928" sldId="2147483700"/>
          </pc:sldLayoutMkLst>
          <pc:spChg chg="mod">
            <ac:chgData name="Candela Román, A." userId="80e28605-0731-444b-979f-dabef09f7908" providerId="ADAL" clId="{9B7ACE90-F705-4C0D-804C-51015F4F2BDE}" dt="2018-09-19T16:22:50.824" v="2210" actId="1076"/>
            <ac:spMkLst>
              <pc:docMk/>
              <pc:sldMasterMk cId="2651900722" sldId="2147483658"/>
              <pc:sldLayoutMk cId="3541012928" sldId="2147483700"/>
              <ac:spMk id="7" creationId="{00000000-0000-0000-0000-000000000000}"/>
            </ac:spMkLst>
          </pc:spChg>
        </pc:sldLayoutChg>
        <pc:sldLayoutChg chg="modSp">
          <pc:chgData name="Candela Román, A." userId="80e28605-0731-444b-979f-dabef09f7908" providerId="ADAL" clId="{9B7ACE90-F705-4C0D-804C-51015F4F2BDE}" dt="2018-09-19T16:22:50.824" v="2210" actId="1076"/>
          <pc:sldLayoutMkLst>
            <pc:docMk/>
            <pc:sldMasterMk cId="2651900722" sldId="2147483658"/>
            <pc:sldLayoutMk cId="2429336578" sldId="2147483701"/>
          </pc:sldLayoutMkLst>
          <pc:spChg chg="mod">
            <ac:chgData name="Candela Román, A." userId="80e28605-0731-444b-979f-dabef09f7908" providerId="ADAL" clId="{9B7ACE90-F705-4C0D-804C-51015F4F2BDE}" dt="2018-09-19T16:22:50.824" v="2210" actId="1076"/>
            <ac:spMkLst>
              <pc:docMk/>
              <pc:sldMasterMk cId="2651900722" sldId="2147483658"/>
              <pc:sldLayoutMk cId="2429336578" sldId="2147483701"/>
              <ac:spMk id="7" creationId="{00000000-0000-0000-0000-000000000000}"/>
            </ac:spMkLst>
          </pc:spChg>
        </pc:sldLayoutChg>
        <pc:sldLayoutChg chg="modSp">
          <pc:chgData name="Candela Román, A." userId="80e28605-0731-444b-979f-dabef09f7908" providerId="ADAL" clId="{9B7ACE90-F705-4C0D-804C-51015F4F2BDE}" dt="2018-09-19T16:22:50.824" v="2210" actId="1076"/>
          <pc:sldLayoutMkLst>
            <pc:docMk/>
            <pc:sldMasterMk cId="2651900722" sldId="2147483658"/>
            <pc:sldLayoutMk cId="3006859204" sldId="2147483702"/>
          </pc:sldLayoutMkLst>
          <pc:spChg chg="mod">
            <ac:chgData name="Candela Román, A." userId="80e28605-0731-444b-979f-dabef09f7908" providerId="ADAL" clId="{9B7ACE90-F705-4C0D-804C-51015F4F2BDE}" dt="2018-09-19T16:22:50.824" v="2210" actId="1076"/>
            <ac:spMkLst>
              <pc:docMk/>
              <pc:sldMasterMk cId="2651900722" sldId="2147483658"/>
              <pc:sldLayoutMk cId="3006859204" sldId="2147483702"/>
              <ac:spMk id="7" creationId="{00000000-0000-0000-0000-000000000000}"/>
            </ac:spMkLst>
          </pc:spChg>
        </pc:sldLayoutChg>
        <pc:sldLayoutChg chg="modSp">
          <pc:chgData name="Candela Román, A." userId="80e28605-0731-444b-979f-dabef09f7908" providerId="ADAL" clId="{9B7ACE90-F705-4C0D-804C-51015F4F2BDE}" dt="2018-09-19T16:22:50.824" v="2210" actId="1076"/>
          <pc:sldLayoutMkLst>
            <pc:docMk/>
            <pc:sldMasterMk cId="2651900722" sldId="2147483658"/>
            <pc:sldLayoutMk cId="2471162070" sldId="2147483707"/>
          </pc:sldLayoutMkLst>
          <pc:spChg chg="mod">
            <ac:chgData name="Candela Román, A." userId="80e28605-0731-444b-979f-dabef09f7908" providerId="ADAL" clId="{9B7ACE90-F705-4C0D-804C-51015F4F2BDE}" dt="2018-09-19T16:22:50.824" v="2210" actId="1076"/>
            <ac:spMkLst>
              <pc:docMk/>
              <pc:sldMasterMk cId="2651900722" sldId="2147483658"/>
              <pc:sldLayoutMk cId="2471162070" sldId="2147483707"/>
              <ac:spMk id="7" creationId="{00000000-0000-0000-0000-000000000000}"/>
            </ac:spMkLst>
          </pc:spChg>
        </pc:sldLayoutChg>
      </pc:sldMasterChg>
      <pc:sldMasterChg chg="modSp">
        <pc:chgData name="Candela Román, A." userId="80e28605-0731-444b-979f-dabef09f7908" providerId="ADAL" clId="{9B7ACE90-F705-4C0D-804C-51015F4F2BDE}" dt="2018-09-19T16:22:50.824" v="2210" actId="1076"/>
        <pc:sldMasterMkLst>
          <pc:docMk/>
          <pc:sldMasterMk cId="983986633" sldId="2147483665"/>
        </pc:sldMasterMkLst>
        <pc:spChg chg="mod">
          <ac:chgData name="Candela Román, A." userId="80e28605-0731-444b-979f-dabef09f7908" providerId="ADAL" clId="{9B7ACE90-F705-4C0D-804C-51015F4F2BDE}" dt="2018-09-19T16:22:50.824" v="2210" actId="1076"/>
          <ac:spMkLst>
            <pc:docMk/>
            <pc:sldMasterMk cId="983986633" sldId="2147483665"/>
            <ac:spMk id="8" creationId="{00000000-0000-0000-0000-000000000000}"/>
          </ac:spMkLst>
        </pc:spChg>
      </pc:sldMasterChg>
      <pc:sldMasterChg chg="modSp">
        <pc:chgData name="Candela Román, A." userId="80e28605-0731-444b-979f-dabef09f7908" providerId="ADAL" clId="{9B7ACE90-F705-4C0D-804C-51015F4F2BDE}" dt="2018-09-19T16:22:50.824" v="2210" actId="1076"/>
        <pc:sldMasterMkLst>
          <pc:docMk/>
          <pc:sldMasterMk cId="2199068667" sldId="2147483690"/>
        </pc:sldMasterMkLst>
        <pc:spChg chg="mod">
          <ac:chgData name="Candela Román, A." userId="80e28605-0731-444b-979f-dabef09f7908" providerId="ADAL" clId="{9B7ACE90-F705-4C0D-804C-51015F4F2BDE}" dt="2018-09-19T16:22:50.824" v="2210" actId="1076"/>
          <ac:spMkLst>
            <pc:docMk/>
            <pc:sldMasterMk cId="2199068667" sldId="2147483690"/>
            <ac:spMk id="8" creationId="{00000000-0000-0000-0000-000000000000}"/>
          </ac:spMkLst>
        </pc:spChg>
      </pc:sldMasterChg>
    </pc:docChg>
  </pc:docChgLst>
  <pc:docChgLst>
    <pc:chgData name="Fernandez Benitez, T." userId="d0870ba9-dc32-423f-98f0-7a21e943ded6" providerId="ADAL" clId="{6B09516E-9723-4CD7-9715-4B2802F746ED}"/>
    <pc:docChg chg="undo custSel addSld delSld modSld">
      <pc:chgData name="Fernandez Benitez, T." userId="d0870ba9-dc32-423f-98f0-7a21e943ded6" providerId="ADAL" clId="{6B09516E-9723-4CD7-9715-4B2802F746ED}" dt="2018-11-22T13:14:00.767" v="659" actId="6549"/>
      <pc:docMkLst>
        <pc:docMk/>
      </pc:docMkLst>
      <pc:sldChg chg="modSp">
        <pc:chgData name="Fernandez Benitez, T." userId="d0870ba9-dc32-423f-98f0-7a21e943ded6" providerId="ADAL" clId="{6B09516E-9723-4CD7-9715-4B2802F746ED}" dt="2018-11-21T08:29:47.788" v="522" actId="1076"/>
        <pc:sldMkLst>
          <pc:docMk/>
          <pc:sldMk cId="3614032812" sldId="323"/>
        </pc:sldMkLst>
        <pc:picChg chg="mod">
          <ac:chgData name="Fernandez Benitez, T." userId="d0870ba9-dc32-423f-98f0-7a21e943ded6" providerId="ADAL" clId="{6B09516E-9723-4CD7-9715-4B2802F746ED}" dt="2018-11-21T08:29:47.788" v="522" actId="1076"/>
          <ac:picMkLst>
            <pc:docMk/>
            <pc:sldMk cId="3614032812" sldId="323"/>
            <ac:picMk id="9" creationId="{13D6B56F-33A9-4BA8-9038-E6A5D2E80DC9}"/>
          </ac:picMkLst>
        </pc:picChg>
      </pc:sldChg>
      <pc:sldChg chg="modSp">
        <pc:chgData name="Fernandez Benitez, T." userId="d0870ba9-dc32-423f-98f0-7a21e943ded6" providerId="ADAL" clId="{6B09516E-9723-4CD7-9715-4B2802F746ED}" dt="2018-11-20T15:29:38.301" v="307" actId="255"/>
        <pc:sldMkLst>
          <pc:docMk/>
          <pc:sldMk cId="3243156720" sldId="358"/>
        </pc:sldMkLst>
        <pc:spChg chg="mod">
          <ac:chgData name="Fernandez Benitez, T." userId="d0870ba9-dc32-423f-98f0-7a21e943ded6" providerId="ADAL" clId="{6B09516E-9723-4CD7-9715-4B2802F746ED}" dt="2018-11-20T15:29:38.301" v="307" actId="255"/>
          <ac:spMkLst>
            <pc:docMk/>
            <pc:sldMk cId="3243156720" sldId="358"/>
            <ac:spMk id="6" creationId="{D7998B95-AFFF-4275-A171-E81757CA97A6}"/>
          </ac:spMkLst>
        </pc:spChg>
      </pc:sldChg>
      <pc:sldChg chg="modSp">
        <pc:chgData name="Fernandez Benitez, T." userId="d0870ba9-dc32-423f-98f0-7a21e943ded6" providerId="ADAL" clId="{6B09516E-9723-4CD7-9715-4B2802F746ED}" dt="2018-11-20T14:13:19.874" v="256" actId="20577"/>
        <pc:sldMkLst>
          <pc:docMk/>
          <pc:sldMk cId="205857647" sldId="359"/>
        </pc:sldMkLst>
        <pc:spChg chg="mod">
          <ac:chgData name="Fernandez Benitez, T." userId="d0870ba9-dc32-423f-98f0-7a21e943ded6" providerId="ADAL" clId="{6B09516E-9723-4CD7-9715-4B2802F746ED}" dt="2018-11-20T14:13:19.874" v="256" actId="20577"/>
          <ac:spMkLst>
            <pc:docMk/>
            <pc:sldMk cId="205857647" sldId="359"/>
            <ac:spMk id="2" creationId="{90EE92E9-5F0D-4BCC-B786-E1BD2C5A9E24}"/>
          </ac:spMkLst>
        </pc:spChg>
      </pc:sldChg>
      <pc:sldChg chg="addSp modSp">
        <pc:chgData name="Fernandez Benitez, T." userId="d0870ba9-dc32-423f-98f0-7a21e943ded6" providerId="ADAL" clId="{6B09516E-9723-4CD7-9715-4B2802F746ED}" dt="2018-11-20T17:05:10.471" v="356" actId="1076"/>
        <pc:sldMkLst>
          <pc:docMk/>
          <pc:sldMk cId="2428283913" sldId="375"/>
        </pc:sldMkLst>
        <pc:spChg chg="add mod">
          <ac:chgData name="Fernandez Benitez, T." userId="d0870ba9-dc32-423f-98f0-7a21e943ded6" providerId="ADAL" clId="{6B09516E-9723-4CD7-9715-4B2802F746ED}" dt="2018-11-20T17:05:10.471" v="356" actId="1076"/>
          <ac:spMkLst>
            <pc:docMk/>
            <pc:sldMk cId="2428283913" sldId="375"/>
            <ac:spMk id="4" creationId="{AC2DFE70-A52A-4A08-9A2F-748AF95A8D79}"/>
          </ac:spMkLst>
        </pc:spChg>
      </pc:sldChg>
      <pc:sldChg chg="addSp delSp modSp">
        <pc:chgData name="Fernandez Benitez, T." userId="d0870ba9-dc32-423f-98f0-7a21e943ded6" providerId="ADAL" clId="{6B09516E-9723-4CD7-9715-4B2802F746ED}" dt="2018-11-21T08:26:05.005" v="520" actId="208"/>
        <pc:sldMkLst>
          <pc:docMk/>
          <pc:sldMk cId="1288003061" sldId="376"/>
        </pc:sldMkLst>
        <pc:spChg chg="add mod">
          <ac:chgData name="Fernandez Benitez, T." userId="d0870ba9-dc32-423f-98f0-7a21e943ded6" providerId="ADAL" clId="{6B09516E-9723-4CD7-9715-4B2802F746ED}" dt="2018-11-21T08:17:56.026" v="366" actId="1035"/>
          <ac:spMkLst>
            <pc:docMk/>
            <pc:sldMk cId="1288003061" sldId="376"/>
            <ac:spMk id="4" creationId="{F7969CAC-B3AE-40D4-9297-CA195EBAE87A}"/>
          </ac:spMkLst>
        </pc:spChg>
        <pc:spChg chg="add mod">
          <ac:chgData name="Fernandez Benitez, T." userId="d0870ba9-dc32-423f-98f0-7a21e943ded6" providerId="ADAL" clId="{6B09516E-9723-4CD7-9715-4B2802F746ED}" dt="2018-11-21T08:26:05.005" v="520" actId="208"/>
          <ac:spMkLst>
            <pc:docMk/>
            <pc:sldMk cId="1288003061" sldId="376"/>
            <ac:spMk id="5" creationId="{56B67D79-FEF2-4214-BC85-73CBD592AD58}"/>
          </ac:spMkLst>
        </pc:spChg>
        <pc:spChg chg="del">
          <ac:chgData name="Fernandez Benitez, T." userId="d0870ba9-dc32-423f-98f0-7a21e943ded6" providerId="ADAL" clId="{6B09516E-9723-4CD7-9715-4B2802F746ED}" dt="2018-11-21T08:17:36.160" v="360" actId="478"/>
          <ac:spMkLst>
            <pc:docMk/>
            <pc:sldMk cId="1288003061" sldId="376"/>
            <ac:spMk id="6" creationId="{CF86C154-EBEE-478A-B060-94030E5ABC01}"/>
          </ac:spMkLst>
        </pc:spChg>
        <pc:spChg chg="mod">
          <ac:chgData name="Fernandez Benitez, T." userId="d0870ba9-dc32-423f-98f0-7a21e943ded6" providerId="ADAL" clId="{6B09516E-9723-4CD7-9715-4B2802F746ED}" dt="2018-11-21T08:18:03.915" v="370" actId="27636"/>
          <ac:spMkLst>
            <pc:docMk/>
            <pc:sldMk cId="1288003061" sldId="376"/>
            <ac:spMk id="9" creationId="{99C00C0F-D254-4D8D-AB93-780BFC8FC1A5}"/>
          </ac:spMkLst>
        </pc:spChg>
        <pc:spChg chg="add del mod">
          <ac:chgData name="Fernandez Benitez, T." userId="d0870ba9-dc32-423f-98f0-7a21e943ded6" providerId="ADAL" clId="{6B09516E-9723-4CD7-9715-4B2802F746ED}" dt="2018-11-21T08:19:40.374" v="416" actId="208"/>
          <ac:spMkLst>
            <pc:docMk/>
            <pc:sldMk cId="1288003061" sldId="376"/>
            <ac:spMk id="10" creationId="{9A39CDC5-CA89-4A7C-86E4-45E786B898F6}"/>
          </ac:spMkLst>
        </pc:spChg>
        <pc:spChg chg="add mod">
          <ac:chgData name="Fernandez Benitez, T." userId="d0870ba9-dc32-423f-98f0-7a21e943ded6" providerId="ADAL" clId="{6B09516E-9723-4CD7-9715-4B2802F746ED}" dt="2018-11-21T08:22:45.658" v="457" actId="1036"/>
          <ac:spMkLst>
            <pc:docMk/>
            <pc:sldMk cId="1288003061" sldId="376"/>
            <ac:spMk id="16" creationId="{79FFDBB3-53C1-4EA9-848D-E7887DAB734F}"/>
          </ac:spMkLst>
        </pc:spChg>
        <pc:spChg chg="add mod">
          <ac:chgData name="Fernandez Benitez, T." userId="d0870ba9-dc32-423f-98f0-7a21e943ded6" providerId="ADAL" clId="{6B09516E-9723-4CD7-9715-4B2802F746ED}" dt="2018-11-21T08:22:54.042" v="458" actId="1076"/>
          <ac:spMkLst>
            <pc:docMk/>
            <pc:sldMk cId="1288003061" sldId="376"/>
            <ac:spMk id="17" creationId="{C49A910F-6113-4B02-9A8D-321DFB8A42C7}"/>
          </ac:spMkLst>
        </pc:spChg>
        <pc:spChg chg="add mod">
          <ac:chgData name="Fernandez Benitez, T." userId="d0870ba9-dc32-423f-98f0-7a21e943ded6" providerId="ADAL" clId="{6B09516E-9723-4CD7-9715-4B2802F746ED}" dt="2018-11-21T08:26:05.005" v="520" actId="208"/>
          <ac:spMkLst>
            <pc:docMk/>
            <pc:sldMk cId="1288003061" sldId="376"/>
            <ac:spMk id="18" creationId="{9E3BE825-B2F9-426C-B564-5FE89C105A3E}"/>
          </ac:spMkLst>
        </pc:spChg>
        <pc:spChg chg="add mod">
          <ac:chgData name="Fernandez Benitez, T." userId="d0870ba9-dc32-423f-98f0-7a21e943ded6" providerId="ADAL" clId="{6B09516E-9723-4CD7-9715-4B2802F746ED}" dt="2018-11-21T08:23:40.987" v="468" actId="1076"/>
          <ac:spMkLst>
            <pc:docMk/>
            <pc:sldMk cId="1288003061" sldId="376"/>
            <ac:spMk id="19" creationId="{0867F19D-4E58-454A-9D45-D3EF5956D920}"/>
          </ac:spMkLst>
        </pc:spChg>
        <pc:spChg chg="add mod">
          <ac:chgData name="Fernandez Benitez, T." userId="d0870ba9-dc32-423f-98f0-7a21e943ded6" providerId="ADAL" clId="{6B09516E-9723-4CD7-9715-4B2802F746ED}" dt="2018-11-21T08:24:28.443" v="487" actId="1076"/>
          <ac:spMkLst>
            <pc:docMk/>
            <pc:sldMk cId="1288003061" sldId="376"/>
            <ac:spMk id="23" creationId="{89F646EA-B686-42AF-B12C-7041DDB06048}"/>
          </ac:spMkLst>
        </pc:spChg>
        <pc:spChg chg="add mod">
          <ac:chgData name="Fernandez Benitez, T." userId="d0870ba9-dc32-423f-98f0-7a21e943ded6" providerId="ADAL" clId="{6B09516E-9723-4CD7-9715-4B2802F746ED}" dt="2018-11-21T08:26:05.005" v="520" actId="208"/>
          <ac:spMkLst>
            <pc:docMk/>
            <pc:sldMk cId="1288003061" sldId="376"/>
            <ac:spMk id="24" creationId="{FAFDD225-E955-4B8C-9F96-376A52475221}"/>
          </ac:spMkLst>
        </pc:spChg>
        <pc:spChg chg="add mod">
          <ac:chgData name="Fernandez Benitez, T." userId="d0870ba9-dc32-423f-98f0-7a21e943ded6" providerId="ADAL" clId="{6B09516E-9723-4CD7-9715-4B2802F746ED}" dt="2018-11-21T08:25:31.419" v="494" actId="1076"/>
          <ac:spMkLst>
            <pc:docMk/>
            <pc:sldMk cId="1288003061" sldId="376"/>
            <ac:spMk id="25" creationId="{ACB77F24-50C6-4DF0-9D94-9EBCA1BA1EFB}"/>
          </ac:spMkLst>
        </pc:spChg>
        <pc:spChg chg="add mod">
          <ac:chgData name="Fernandez Benitez, T." userId="d0870ba9-dc32-423f-98f0-7a21e943ded6" providerId="ADAL" clId="{6B09516E-9723-4CD7-9715-4B2802F746ED}" dt="2018-11-21T08:25:31.419" v="494" actId="1076"/>
          <ac:spMkLst>
            <pc:docMk/>
            <pc:sldMk cId="1288003061" sldId="376"/>
            <ac:spMk id="26" creationId="{6EFC114A-F57B-47EE-AC92-32220AD05F16}"/>
          </ac:spMkLst>
        </pc:spChg>
        <pc:picChg chg="mod">
          <ac:chgData name="Fernandez Benitez, T." userId="d0870ba9-dc32-423f-98f0-7a21e943ded6" providerId="ADAL" clId="{6B09516E-9723-4CD7-9715-4B2802F746ED}" dt="2018-11-21T08:22:41.075" v="456" actId="14100"/>
          <ac:picMkLst>
            <pc:docMk/>
            <pc:sldMk cId="1288003061" sldId="376"/>
            <ac:picMk id="8" creationId="{27C4182D-E86B-4D76-BC0F-BA0297E0E7A9}"/>
          </ac:picMkLst>
        </pc:picChg>
        <pc:picChg chg="mod">
          <ac:chgData name="Fernandez Benitez, T." userId="d0870ba9-dc32-423f-98f0-7a21e943ded6" providerId="ADAL" clId="{6B09516E-9723-4CD7-9715-4B2802F746ED}" dt="2018-11-21T08:23:24.522" v="465" actId="1076"/>
          <ac:picMkLst>
            <pc:docMk/>
            <pc:sldMk cId="1288003061" sldId="376"/>
            <ac:picMk id="14" creationId="{6C07C87E-D758-4FB7-A749-D42C6B87246D}"/>
          </ac:picMkLst>
        </pc:picChg>
        <pc:picChg chg="mod">
          <ac:chgData name="Fernandez Benitez, T." userId="d0870ba9-dc32-423f-98f0-7a21e943ded6" providerId="ADAL" clId="{6B09516E-9723-4CD7-9715-4B2802F746ED}" dt="2018-11-21T08:24:47.958" v="489" actId="1076"/>
          <ac:picMkLst>
            <pc:docMk/>
            <pc:sldMk cId="1288003061" sldId="376"/>
            <ac:picMk id="15" creationId="{57968573-1D55-4C71-8567-A85B6E0F1D5F}"/>
          </ac:picMkLst>
        </pc:picChg>
        <pc:picChg chg="mod">
          <ac:chgData name="Fernandez Benitez, T." userId="d0870ba9-dc32-423f-98f0-7a21e943ded6" providerId="ADAL" clId="{6B09516E-9723-4CD7-9715-4B2802F746ED}" dt="2018-11-21T08:23:03.115" v="462" actId="1076"/>
          <ac:picMkLst>
            <pc:docMk/>
            <pc:sldMk cId="1288003061" sldId="376"/>
            <ac:picMk id="20" creationId="{4C6B6036-6669-4807-B4CE-BCF27D0100B7}"/>
          </ac:picMkLst>
        </pc:picChg>
        <pc:picChg chg="mod">
          <ac:chgData name="Fernandez Benitez, T." userId="d0870ba9-dc32-423f-98f0-7a21e943ded6" providerId="ADAL" clId="{6B09516E-9723-4CD7-9715-4B2802F746ED}" dt="2018-11-21T08:24:14.811" v="485" actId="14100"/>
          <ac:picMkLst>
            <pc:docMk/>
            <pc:sldMk cId="1288003061" sldId="376"/>
            <ac:picMk id="21" creationId="{CC3D4444-EF6D-4F1B-B3D4-454CF07E083D}"/>
          </ac:picMkLst>
        </pc:picChg>
        <pc:picChg chg="mod">
          <ac:chgData name="Fernandez Benitez, T." userId="d0870ba9-dc32-423f-98f0-7a21e943ded6" providerId="ADAL" clId="{6B09516E-9723-4CD7-9715-4B2802F746ED}" dt="2018-11-21T08:24:56.410" v="491" actId="14100"/>
          <ac:picMkLst>
            <pc:docMk/>
            <pc:sldMk cId="1288003061" sldId="376"/>
            <ac:picMk id="22" creationId="{2B7F866C-584F-4B5D-AB55-F1CD62A904B9}"/>
          </ac:picMkLst>
        </pc:picChg>
      </pc:sldChg>
      <pc:sldChg chg="delSp">
        <pc:chgData name="Fernandez Benitez, T." userId="d0870ba9-dc32-423f-98f0-7a21e943ded6" providerId="ADAL" clId="{6B09516E-9723-4CD7-9715-4B2802F746ED}" dt="2018-11-21T08:26:39.258" v="521" actId="478"/>
        <pc:sldMkLst>
          <pc:docMk/>
          <pc:sldMk cId="386771146" sldId="378"/>
        </pc:sldMkLst>
        <pc:spChg chg="del">
          <ac:chgData name="Fernandez Benitez, T." userId="d0870ba9-dc32-423f-98f0-7a21e943ded6" providerId="ADAL" clId="{6B09516E-9723-4CD7-9715-4B2802F746ED}" dt="2018-11-21T08:26:39.258" v="521" actId="478"/>
          <ac:spMkLst>
            <pc:docMk/>
            <pc:sldMk cId="386771146" sldId="378"/>
            <ac:spMk id="6" creationId="{CF86C154-EBEE-478A-B060-94030E5ABC01}"/>
          </ac:spMkLst>
        </pc:spChg>
      </pc:sldChg>
      <pc:sldChg chg="delSp modSp del">
        <pc:chgData name="Fernandez Benitez, T." userId="d0870ba9-dc32-423f-98f0-7a21e943ded6" providerId="ADAL" clId="{6B09516E-9723-4CD7-9715-4B2802F746ED}" dt="2018-11-22T07:42:19.224" v="527" actId="2696"/>
        <pc:sldMkLst>
          <pc:docMk/>
          <pc:sldMk cId="542540541" sldId="391"/>
        </pc:sldMkLst>
        <pc:spChg chg="del">
          <ac:chgData name="Fernandez Benitez, T." userId="d0870ba9-dc32-423f-98f0-7a21e943ded6" providerId="ADAL" clId="{6B09516E-9723-4CD7-9715-4B2802F746ED}" dt="2018-11-22T07:42:14.449" v="525" actId="478"/>
          <ac:spMkLst>
            <pc:docMk/>
            <pc:sldMk cId="542540541" sldId="391"/>
            <ac:spMk id="4" creationId="{0BF12D27-A953-4C1C-AAB0-311EFCFA2376}"/>
          </ac:spMkLst>
        </pc:spChg>
        <pc:spChg chg="del mod">
          <ac:chgData name="Fernandez Benitez, T." userId="d0870ba9-dc32-423f-98f0-7a21e943ded6" providerId="ADAL" clId="{6B09516E-9723-4CD7-9715-4B2802F746ED}" dt="2018-11-22T07:42:12.770" v="524" actId="478"/>
          <ac:spMkLst>
            <pc:docMk/>
            <pc:sldMk cId="542540541" sldId="391"/>
            <ac:spMk id="5" creationId="{1DFF173F-EB19-4F23-81E2-764B85D4DBC7}"/>
          </ac:spMkLst>
        </pc:spChg>
        <pc:spChg chg="del">
          <ac:chgData name="Fernandez Benitez, T." userId="d0870ba9-dc32-423f-98f0-7a21e943ded6" providerId="ADAL" clId="{6B09516E-9723-4CD7-9715-4B2802F746ED}" dt="2018-11-22T07:42:15.432" v="526" actId="478"/>
          <ac:spMkLst>
            <pc:docMk/>
            <pc:sldMk cId="542540541" sldId="391"/>
            <ac:spMk id="6" creationId="{4E9B9A59-C29A-4E67-B0EE-D55F518DB4E9}"/>
          </ac:spMkLst>
        </pc:spChg>
      </pc:sldChg>
      <pc:sldChg chg="addSp delSp modSp add">
        <pc:chgData name="Fernandez Benitez, T." userId="d0870ba9-dc32-423f-98f0-7a21e943ded6" providerId="ADAL" clId="{6B09516E-9723-4CD7-9715-4B2802F746ED}" dt="2018-11-22T13:14:00.767" v="659" actId="6549"/>
        <pc:sldMkLst>
          <pc:docMk/>
          <pc:sldMk cId="3967570183" sldId="393"/>
        </pc:sldMkLst>
        <pc:spChg chg="mod">
          <ac:chgData name="Fernandez Benitez, T." userId="d0870ba9-dc32-423f-98f0-7a21e943ded6" providerId="ADAL" clId="{6B09516E-9723-4CD7-9715-4B2802F746ED}" dt="2018-11-22T08:29:55.812" v="583" actId="1076"/>
          <ac:spMkLst>
            <pc:docMk/>
            <pc:sldMk cId="3967570183" sldId="393"/>
            <ac:spMk id="4" creationId="{F7969CAC-B3AE-40D4-9297-CA195EBAE87A}"/>
          </ac:spMkLst>
        </pc:spChg>
        <pc:spChg chg="mod">
          <ac:chgData name="Fernandez Benitez, T." userId="d0870ba9-dc32-423f-98f0-7a21e943ded6" providerId="ADAL" clId="{6B09516E-9723-4CD7-9715-4B2802F746ED}" dt="2018-11-22T08:30:14.655" v="586" actId="1076"/>
          <ac:spMkLst>
            <pc:docMk/>
            <pc:sldMk cId="3967570183" sldId="393"/>
            <ac:spMk id="5" creationId="{56B67D79-FEF2-4214-BC85-73CBD592AD58}"/>
          </ac:spMkLst>
        </pc:spChg>
        <pc:spChg chg="mod">
          <ac:chgData name="Fernandez Benitez, T." userId="d0870ba9-dc32-423f-98f0-7a21e943ded6" providerId="ADAL" clId="{6B09516E-9723-4CD7-9715-4B2802F746ED}" dt="2018-11-22T13:14:00.767" v="659" actId="6549"/>
          <ac:spMkLst>
            <pc:docMk/>
            <pc:sldMk cId="3967570183" sldId="393"/>
            <ac:spMk id="7" creationId="{14BF0ED1-8869-496D-A59A-A6A4258CDEB3}"/>
          </ac:spMkLst>
        </pc:spChg>
        <pc:spChg chg="del">
          <ac:chgData name="Fernandez Benitez, T." userId="d0870ba9-dc32-423f-98f0-7a21e943ded6" providerId="ADAL" clId="{6B09516E-9723-4CD7-9715-4B2802F746ED}" dt="2018-11-22T13:13:47.472" v="654" actId="478"/>
          <ac:spMkLst>
            <pc:docMk/>
            <pc:sldMk cId="3967570183" sldId="393"/>
            <ac:spMk id="9" creationId="{99C00C0F-D254-4D8D-AB93-780BFC8FC1A5}"/>
          </ac:spMkLst>
        </pc:spChg>
        <pc:spChg chg="add del mod">
          <ac:chgData name="Fernandez Benitez, T." userId="d0870ba9-dc32-423f-98f0-7a21e943ded6" providerId="ADAL" clId="{6B09516E-9723-4CD7-9715-4B2802F746ED}" dt="2018-11-22T11:41:18.602" v="602" actId="478"/>
          <ac:spMkLst>
            <pc:docMk/>
            <pc:sldMk cId="3967570183" sldId="393"/>
            <ac:spMk id="10" creationId="{414B11EC-F80E-498C-B6EA-271FC4D9132E}"/>
          </ac:spMkLst>
        </pc:spChg>
        <pc:spChg chg="mod">
          <ac:chgData name="Fernandez Benitez, T." userId="d0870ba9-dc32-423f-98f0-7a21e943ded6" providerId="ADAL" clId="{6B09516E-9723-4CD7-9715-4B2802F746ED}" dt="2018-11-22T08:30:14.655" v="586" actId="1076"/>
          <ac:spMkLst>
            <pc:docMk/>
            <pc:sldMk cId="3967570183" sldId="393"/>
            <ac:spMk id="16" creationId="{79FFDBB3-53C1-4EA9-848D-E7887DAB734F}"/>
          </ac:spMkLst>
        </pc:spChg>
        <pc:spChg chg="del">
          <ac:chgData name="Fernandez Benitez, T." userId="d0870ba9-dc32-423f-98f0-7a21e943ded6" providerId="ADAL" clId="{6B09516E-9723-4CD7-9715-4B2802F746ED}" dt="2018-11-22T08:29:38.899" v="579" actId="478"/>
          <ac:spMkLst>
            <pc:docMk/>
            <pc:sldMk cId="3967570183" sldId="393"/>
            <ac:spMk id="17" creationId="{C49A910F-6113-4B02-9A8D-321DFB8A42C7}"/>
          </ac:spMkLst>
        </pc:spChg>
        <pc:spChg chg="del">
          <ac:chgData name="Fernandez Benitez, T." userId="d0870ba9-dc32-423f-98f0-7a21e943ded6" providerId="ADAL" clId="{6B09516E-9723-4CD7-9715-4B2802F746ED}" dt="2018-11-22T08:29:47.835" v="582" actId="478"/>
          <ac:spMkLst>
            <pc:docMk/>
            <pc:sldMk cId="3967570183" sldId="393"/>
            <ac:spMk id="18" creationId="{9E3BE825-B2F9-426C-B564-5FE89C105A3E}"/>
          </ac:spMkLst>
        </pc:spChg>
        <pc:spChg chg="del">
          <ac:chgData name="Fernandez Benitez, T." userId="d0870ba9-dc32-423f-98f0-7a21e943ded6" providerId="ADAL" clId="{6B09516E-9723-4CD7-9715-4B2802F746ED}" dt="2018-11-22T08:29:38.899" v="579" actId="478"/>
          <ac:spMkLst>
            <pc:docMk/>
            <pc:sldMk cId="3967570183" sldId="393"/>
            <ac:spMk id="19" creationId="{0867F19D-4E58-454A-9D45-D3EF5956D920}"/>
          </ac:spMkLst>
        </pc:spChg>
        <pc:spChg chg="del">
          <ac:chgData name="Fernandez Benitez, T." userId="d0870ba9-dc32-423f-98f0-7a21e943ded6" providerId="ADAL" clId="{6B09516E-9723-4CD7-9715-4B2802F746ED}" dt="2018-11-22T08:29:38.899" v="579" actId="478"/>
          <ac:spMkLst>
            <pc:docMk/>
            <pc:sldMk cId="3967570183" sldId="393"/>
            <ac:spMk id="23" creationId="{89F646EA-B686-42AF-B12C-7041DDB06048}"/>
          </ac:spMkLst>
        </pc:spChg>
        <pc:spChg chg="del">
          <ac:chgData name="Fernandez Benitez, T." userId="d0870ba9-dc32-423f-98f0-7a21e943ded6" providerId="ADAL" clId="{6B09516E-9723-4CD7-9715-4B2802F746ED}" dt="2018-11-22T08:29:46.048" v="581" actId="478"/>
          <ac:spMkLst>
            <pc:docMk/>
            <pc:sldMk cId="3967570183" sldId="393"/>
            <ac:spMk id="24" creationId="{FAFDD225-E955-4B8C-9F96-376A52475221}"/>
          </ac:spMkLst>
        </pc:spChg>
        <pc:spChg chg="del">
          <ac:chgData name="Fernandez Benitez, T." userId="d0870ba9-dc32-423f-98f0-7a21e943ded6" providerId="ADAL" clId="{6B09516E-9723-4CD7-9715-4B2802F746ED}" dt="2018-11-22T08:29:38.899" v="579" actId="478"/>
          <ac:spMkLst>
            <pc:docMk/>
            <pc:sldMk cId="3967570183" sldId="393"/>
            <ac:spMk id="25" creationId="{ACB77F24-50C6-4DF0-9D94-9EBCA1BA1EFB}"/>
          </ac:spMkLst>
        </pc:spChg>
        <pc:spChg chg="del">
          <ac:chgData name="Fernandez Benitez, T." userId="d0870ba9-dc32-423f-98f0-7a21e943ded6" providerId="ADAL" clId="{6B09516E-9723-4CD7-9715-4B2802F746ED}" dt="2018-11-22T08:29:38.899" v="579" actId="478"/>
          <ac:spMkLst>
            <pc:docMk/>
            <pc:sldMk cId="3967570183" sldId="393"/>
            <ac:spMk id="26" creationId="{6EFC114A-F57B-47EE-AC92-32220AD05F16}"/>
          </ac:spMkLst>
        </pc:spChg>
        <pc:spChg chg="add mod">
          <ac:chgData name="Fernandez Benitez, T." userId="d0870ba9-dc32-423f-98f0-7a21e943ded6" providerId="ADAL" clId="{6B09516E-9723-4CD7-9715-4B2802F746ED}" dt="2018-11-22T12:36:53.662" v="606" actId="14100"/>
          <ac:spMkLst>
            <pc:docMk/>
            <pc:sldMk cId="3967570183" sldId="393"/>
            <ac:spMk id="27" creationId="{65D083E6-8F4A-4D2D-85D9-CB15357B2558}"/>
          </ac:spMkLst>
        </pc:spChg>
        <pc:spChg chg="add mod">
          <ac:chgData name="Fernandez Benitez, T." userId="d0870ba9-dc32-423f-98f0-7a21e943ded6" providerId="ADAL" clId="{6B09516E-9723-4CD7-9715-4B2802F746ED}" dt="2018-11-22T12:47:53.735" v="646" actId="1076"/>
          <ac:spMkLst>
            <pc:docMk/>
            <pc:sldMk cId="3967570183" sldId="393"/>
            <ac:spMk id="28" creationId="{C883D697-83DC-4C36-9DD3-1DE1EB847E3F}"/>
          </ac:spMkLst>
        </pc:spChg>
        <pc:spChg chg="add mod">
          <ac:chgData name="Fernandez Benitez, T." userId="d0870ba9-dc32-423f-98f0-7a21e943ded6" providerId="ADAL" clId="{6B09516E-9723-4CD7-9715-4B2802F746ED}" dt="2018-11-22T12:47:58.021" v="647" actId="1076"/>
          <ac:spMkLst>
            <pc:docMk/>
            <pc:sldMk cId="3967570183" sldId="393"/>
            <ac:spMk id="29" creationId="{7EAA4C11-9971-4596-9144-1E899F92F344}"/>
          </ac:spMkLst>
        </pc:spChg>
        <pc:spChg chg="add mod">
          <ac:chgData name="Fernandez Benitez, T." userId="d0870ba9-dc32-423f-98f0-7a21e943ded6" providerId="ADAL" clId="{6B09516E-9723-4CD7-9715-4B2802F746ED}" dt="2018-11-22T12:48:05.536" v="649" actId="1076"/>
          <ac:spMkLst>
            <pc:docMk/>
            <pc:sldMk cId="3967570183" sldId="393"/>
            <ac:spMk id="30" creationId="{8376B88A-3D87-41EF-BA52-2128645B2863}"/>
          </ac:spMkLst>
        </pc:spChg>
        <pc:picChg chg="add del mod">
          <ac:chgData name="Fernandez Benitez, T." userId="d0870ba9-dc32-423f-98f0-7a21e943ded6" providerId="ADAL" clId="{6B09516E-9723-4CD7-9715-4B2802F746ED}" dt="2018-11-22T11:41:20.540" v="603" actId="478"/>
          <ac:picMkLst>
            <pc:docMk/>
            <pc:sldMk cId="3967570183" sldId="393"/>
            <ac:picMk id="6" creationId="{578E6153-B7F7-4574-BA05-7A772CC9AAB1}"/>
          </ac:picMkLst>
        </pc:picChg>
        <pc:picChg chg="mod modCrop">
          <ac:chgData name="Fernandez Benitez, T." userId="d0870ba9-dc32-423f-98f0-7a21e943ded6" providerId="ADAL" clId="{6B09516E-9723-4CD7-9715-4B2802F746ED}" dt="2018-11-22T11:39:42.152" v="596" actId="14100"/>
          <ac:picMkLst>
            <pc:docMk/>
            <pc:sldMk cId="3967570183" sldId="393"/>
            <ac:picMk id="8" creationId="{27C4182D-E86B-4D76-BC0F-BA0297E0E7A9}"/>
          </ac:picMkLst>
        </pc:picChg>
        <pc:picChg chg="add mod">
          <ac:chgData name="Fernandez Benitez, T." userId="d0870ba9-dc32-423f-98f0-7a21e943ded6" providerId="ADAL" clId="{6B09516E-9723-4CD7-9715-4B2802F746ED}" dt="2018-11-22T12:36:49.486" v="605" actId="1076"/>
          <ac:picMkLst>
            <pc:docMk/>
            <pc:sldMk cId="3967570183" sldId="393"/>
            <ac:picMk id="11" creationId="{A7EE8483-26AF-456B-9545-338E917731F2}"/>
          </ac:picMkLst>
        </pc:picChg>
        <pc:picChg chg="add del mod">
          <ac:chgData name="Fernandez Benitez, T." userId="d0870ba9-dc32-423f-98f0-7a21e943ded6" providerId="ADAL" clId="{6B09516E-9723-4CD7-9715-4B2802F746ED}" dt="2018-11-22T12:49:28.629" v="653" actId="478"/>
          <ac:picMkLst>
            <pc:docMk/>
            <pc:sldMk cId="3967570183" sldId="393"/>
            <ac:picMk id="12" creationId="{4374B343-5EE0-47E0-8FF1-ACD4CB58509B}"/>
          </ac:picMkLst>
        </pc:picChg>
        <pc:picChg chg="del">
          <ac:chgData name="Fernandez Benitez, T." userId="d0870ba9-dc32-423f-98f0-7a21e943ded6" providerId="ADAL" clId="{6B09516E-9723-4CD7-9715-4B2802F746ED}" dt="2018-11-22T08:29:38.899" v="579" actId="478"/>
          <ac:picMkLst>
            <pc:docMk/>
            <pc:sldMk cId="3967570183" sldId="393"/>
            <ac:picMk id="14" creationId="{6C07C87E-D758-4FB7-A749-D42C6B87246D}"/>
          </ac:picMkLst>
        </pc:picChg>
        <pc:picChg chg="del">
          <ac:chgData name="Fernandez Benitez, T." userId="d0870ba9-dc32-423f-98f0-7a21e943ded6" providerId="ADAL" clId="{6B09516E-9723-4CD7-9715-4B2802F746ED}" dt="2018-11-22T08:29:44.971" v="580" actId="478"/>
          <ac:picMkLst>
            <pc:docMk/>
            <pc:sldMk cId="3967570183" sldId="393"/>
            <ac:picMk id="15" creationId="{57968573-1D55-4C71-8567-A85B6E0F1D5F}"/>
          </ac:picMkLst>
        </pc:picChg>
        <pc:picChg chg="del">
          <ac:chgData name="Fernandez Benitez, T." userId="d0870ba9-dc32-423f-98f0-7a21e943ded6" providerId="ADAL" clId="{6B09516E-9723-4CD7-9715-4B2802F746ED}" dt="2018-11-22T08:29:38.899" v="579" actId="478"/>
          <ac:picMkLst>
            <pc:docMk/>
            <pc:sldMk cId="3967570183" sldId="393"/>
            <ac:picMk id="20" creationId="{4C6B6036-6669-4807-B4CE-BCF27D0100B7}"/>
          </ac:picMkLst>
        </pc:picChg>
        <pc:picChg chg="del">
          <ac:chgData name="Fernandez Benitez, T." userId="d0870ba9-dc32-423f-98f0-7a21e943ded6" providerId="ADAL" clId="{6B09516E-9723-4CD7-9715-4B2802F746ED}" dt="2018-11-22T08:29:38.899" v="579" actId="478"/>
          <ac:picMkLst>
            <pc:docMk/>
            <pc:sldMk cId="3967570183" sldId="393"/>
            <ac:picMk id="21" creationId="{CC3D4444-EF6D-4F1B-B3D4-454CF07E083D}"/>
          </ac:picMkLst>
        </pc:picChg>
        <pc:picChg chg="del">
          <ac:chgData name="Fernandez Benitez, T." userId="d0870ba9-dc32-423f-98f0-7a21e943ded6" providerId="ADAL" clId="{6B09516E-9723-4CD7-9715-4B2802F746ED}" dt="2018-11-22T08:29:38.899" v="579" actId="478"/>
          <ac:picMkLst>
            <pc:docMk/>
            <pc:sldMk cId="3967570183" sldId="393"/>
            <ac:picMk id="22" creationId="{2B7F866C-584F-4B5D-AB55-F1CD62A904B9}"/>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FBD7333-DD87-4773-BED3-E2892A4094EE}" type="datetimeFigureOut">
              <a:rPr lang="en-US" smtClean="0"/>
              <a:t>11/22/2018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3A0E21C-7E3E-40C1-A5B4-152F0F11E190}" type="slidenum">
              <a:rPr lang="en-US" smtClean="0"/>
              <a:t>‹#›</a:t>
            </a:fld>
            <a:endParaRPr lang="en-US" dirty="0"/>
          </a:p>
        </p:txBody>
      </p:sp>
    </p:spTree>
    <p:extLst>
      <p:ext uri="{BB962C8B-B14F-4D97-AF65-F5344CB8AC3E}">
        <p14:creationId xmlns:p14="http://schemas.microsoft.com/office/powerpoint/2010/main" val="16350446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9D084F-DC83-4EB0-8CED-52E9AA3ECA1C}" type="datetimeFigureOut">
              <a:rPr lang="en-US" smtClean="0"/>
              <a:t>11/22/2018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157E0A-F321-48DC-AF94-681D4DCF344D}" type="slidenum">
              <a:rPr lang="en-US" smtClean="0"/>
              <a:t>‹#›</a:t>
            </a:fld>
            <a:endParaRPr lang="en-US" dirty="0"/>
          </a:p>
        </p:txBody>
      </p:sp>
    </p:spTree>
    <p:extLst>
      <p:ext uri="{BB962C8B-B14F-4D97-AF65-F5344CB8AC3E}">
        <p14:creationId xmlns:p14="http://schemas.microsoft.com/office/powerpoint/2010/main" val="3796904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Master: Ligh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572500" cy="3086100"/>
          </a:xfrm>
        </p:spPr>
        <p:txBody>
          <a:bodyPr tIns="0" anchor="t" anchorCtr="0">
            <a:noAutofit/>
          </a:bodyPr>
          <a:lstStyle>
            <a:lvl1pPr algn="l">
              <a:lnSpc>
                <a:spcPct val="70000"/>
              </a:lnSpc>
              <a:defRPr sz="8000">
                <a:solidFill>
                  <a:schemeClr val="tx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1588">
              <a:lnSpc>
                <a:spcPct val="70000"/>
              </a:lnSpc>
              <a:defRPr sz="4000" b="0" baseline="0">
                <a:solidFill>
                  <a:schemeClr val="tx1"/>
                </a:solidFill>
                <a:latin typeface="Arial Black" panose="020B0A04020102020204" pitchFamily="34" charset="0"/>
              </a:defRPr>
            </a:lvl1pPr>
            <a:lvl2pPr marL="55561" indent="0">
              <a:lnSpc>
                <a:spcPct val="80000"/>
              </a:lnSpc>
              <a:spcAft>
                <a:spcPts val="0"/>
              </a:spcAft>
              <a:defRPr sz="2400" b="0" cap="all" baseline="0">
                <a:solidFill>
                  <a:schemeClr val="tx1"/>
                </a:solidFill>
                <a:latin typeface="Arial Black" panose="020B0A04020102020204" pitchFamily="34" charset="0"/>
              </a:defRPr>
            </a:lvl2pPr>
            <a:lvl3pPr marL="55561" indent="0">
              <a:lnSpc>
                <a:spcPct val="80000"/>
              </a:lnSpc>
              <a:spcAft>
                <a:spcPts val="0"/>
              </a:spcAft>
              <a:defRPr sz="1800" b="0" cap="all" baseline="0">
                <a:solidFill>
                  <a:schemeClr val="tx1"/>
                </a:solidFill>
                <a:latin typeface="Arial Black" panose="020B0A04020102020204" pitchFamily="34" charset="0"/>
              </a:defRPr>
            </a:lvl3pPr>
            <a:lvl4pPr marL="55561" indent="0">
              <a:lnSpc>
                <a:spcPct val="80000"/>
              </a:lnSpc>
              <a:buNone/>
              <a:defRPr sz="1800" b="0" cap="all" baseline="0">
                <a:solidFill>
                  <a:schemeClr val="tx1"/>
                </a:solidFill>
                <a:latin typeface="Arial Black" panose="020B0A04020102020204" pitchFamily="34" charset="0"/>
              </a:defRPr>
            </a:lvl4pPr>
            <a:lvl5pPr marL="55561" indent="0">
              <a:lnSpc>
                <a:spcPct val="80000"/>
              </a:lnSpc>
              <a:buNone/>
              <a:defRPr sz="1800" b="0" cap="all" baseline="0">
                <a:solidFill>
                  <a:schemeClr val="tx1"/>
                </a:solidFill>
                <a:latin typeface="Arial Black" panose="020B0A04020102020204" pitchFamily="34" charset="0"/>
              </a:defRPr>
            </a:lvl5pPr>
            <a:lvl6pPr marL="339717" indent="0">
              <a:buNone/>
              <a:defRPr/>
            </a:lvl6pPr>
            <a:lvl7pPr>
              <a:defRPr/>
            </a:lvl7pPr>
            <a:lvl8pPr>
              <a:defRPr/>
            </a:lvl8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4" hasCustomPrompt="1"/>
          </p:nvPr>
        </p:nvSpPr>
        <p:spPr>
          <a:xfrm>
            <a:off x="8953500" y="266700"/>
            <a:ext cx="2857501" cy="6438900"/>
          </a:xfrm>
        </p:spPr>
        <p:txBody>
          <a:bodyPr/>
          <a:lstStyle>
            <a:lvl1pPr marL="0" indent="0">
              <a:defRPr sz="2800" b="0">
                <a:solidFill>
                  <a:schemeClr val="tx1"/>
                </a:solidFill>
                <a:latin typeface="Arial Black" panose="020B0A04020102020204" pitchFamily="34" charset="0"/>
              </a:defRPr>
            </a:lvl1pPr>
            <a:lvl2pPr marL="0" indent="0">
              <a:spcAft>
                <a:spcPts val="0"/>
              </a:spcAft>
              <a:defRPr sz="2200">
                <a:solidFill>
                  <a:schemeClr val="tx1"/>
                </a:solidFill>
                <a:latin typeface="Arial" panose="020B0604020202020204" pitchFamily="34" charset="0"/>
                <a:cs typeface="Arial" panose="020B0604020202020204" pitchFamily="34" charset="0"/>
              </a:defRPr>
            </a:lvl2pPr>
            <a:lvl3pPr marL="0" indent="0">
              <a:lnSpc>
                <a:spcPct val="110000"/>
              </a:lnSpc>
              <a:spcAft>
                <a:spcPts val="600"/>
              </a:spcAft>
              <a:buFont typeface="Arial" panose="020B0604020202020204" pitchFamily="34" charset="0"/>
              <a:buNone/>
              <a:defRPr sz="1800">
                <a:solidFill>
                  <a:schemeClr val="tx1"/>
                </a:solidFill>
                <a:latin typeface="Arial" panose="020B0604020202020204" pitchFamily="34" charset="0"/>
                <a:cs typeface="Arial" panose="020B0604020202020204" pitchFamily="34" charset="0"/>
              </a:defRPr>
            </a:lvl3pPr>
            <a:lvl4pPr marL="0" indent="0">
              <a:lnSpc>
                <a:spcPct val="110000"/>
              </a:lnSpc>
              <a:spcBef>
                <a:spcPts val="0"/>
              </a:spcBef>
              <a:buNone/>
              <a:defRPr sz="1400">
                <a:solidFill>
                  <a:schemeClr val="tx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tx1"/>
                </a:solidFill>
              </a:defRPr>
            </a:lvl5pPr>
            <a:lvl6pPr marL="344479" indent="-173034">
              <a:buFont typeface="Graphik" panose="020B0503030202060203" pitchFamily="34" charset="0"/>
              <a:buChar char="–"/>
              <a:defRPr sz="1600">
                <a:solidFill>
                  <a:schemeClr val="tx1"/>
                </a:solidFill>
              </a:defRPr>
            </a:lvl6pPr>
            <a:lvl7pPr marL="0" indent="0">
              <a:defRPr sz="1400" b="1">
                <a:solidFill>
                  <a:schemeClr val="tx1"/>
                </a:solidFill>
                <a:latin typeface="+mj-lt"/>
              </a:defRPr>
            </a:lvl7pPr>
            <a:lvl8pPr marL="0" indent="0">
              <a:defRPr sz="1400" baseline="0">
                <a:solidFill>
                  <a:schemeClr val="tx1"/>
                </a:solidFill>
                <a:latin typeface="+mn-lt"/>
              </a:defRPr>
            </a:lvl8pPr>
            <a:lvl9pPr marL="0" indent="0">
              <a:lnSpc>
                <a:spcPct val="100000"/>
              </a:lnSpc>
              <a:spcAft>
                <a:spcPts val="800"/>
              </a:spcAft>
              <a:defRPr sz="1400">
                <a:solidFill>
                  <a:schemeClr val="tx1"/>
                </a:solidFill>
                <a:latin typeface="+mn-lt"/>
              </a:defRPr>
            </a:lvl9pPr>
          </a:lstStyle>
          <a:p>
            <a:pPr lvl="0"/>
            <a:r>
              <a:rPr lang="en-US" dirty="0"/>
              <a:t>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108798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Footers Only: Ligh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Copyright 2018 Accenture. All rights reserved.</a:t>
            </a:r>
          </a:p>
        </p:txBody>
      </p:sp>
      <p:sp>
        <p:nvSpPr>
          <p:cNvPr id="7" name="Slide Number Placeholder 6"/>
          <p:cNvSpPr>
            <a:spLocks noGrp="1"/>
          </p:cNvSpPr>
          <p:nvPr>
            <p:ph type="sldNum" sz="quarter" idx="12"/>
          </p:nvPr>
        </p:nvSpPr>
        <p:spPr/>
        <p:txBody>
          <a:body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3110607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Footers Only: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lvl1pPr>
              <a:defRPr>
                <a:solidFill>
                  <a:schemeClr val="bg1"/>
                </a:solidFill>
              </a:defRPr>
            </a:lvl1pPr>
          </a:lstStyle>
          <a:p>
            <a:r>
              <a:rPr lang="en-US" dirty="0"/>
              <a:t>Copyright 2018 Accenture. All rights reserved.</a:t>
            </a:r>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4F9AC08D-23A9-440E-BCB9-AA1E9877CC38}" type="slidenum">
              <a:rPr lang="en-US" smtClean="0"/>
              <a:pPr/>
              <a:t>‹#›</a:t>
            </a:fld>
            <a:endParaRPr lang="en-US"/>
          </a:p>
        </p:txBody>
      </p:sp>
    </p:spTree>
    <p:extLst>
      <p:ext uri="{BB962C8B-B14F-4D97-AF65-F5344CB8AC3E}">
        <p14:creationId xmlns:p14="http://schemas.microsoft.com/office/powerpoint/2010/main" val="48461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Master: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686800" cy="3086100"/>
          </a:xfrm>
        </p:spPr>
        <p:txBody>
          <a:bodyPr tIns="0" anchor="t" anchorCtr="0">
            <a:noAutofit/>
          </a:bodyPr>
          <a:lstStyle>
            <a:lvl1pPr algn="l">
              <a:lnSpc>
                <a:spcPct val="70000"/>
              </a:lnSpc>
              <a:defRPr sz="800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1588">
              <a:lnSpc>
                <a:spcPct val="70000"/>
              </a:lnSpc>
              <a:defRPr sz="4000" b="0" baseline="0">
                <a:solidFill>
                  <a:schemeClr val="bg1"/>
                </a:solidFill>
                <a:latin typeface="Arial Black" panose="020B0A04020102020204" pitchFamily="34" charset="0"/>
              </a:defRPr>
            </a:lvl1pPr>
            <a:lvl2pPr marL="55561" indent="0">
              <a:lnSpc>
                <a:spcPct val="80000"/>
              </a:lnSpc>
              <a:spcAft>
                <a:spcPts val="0"/>
              </a:spcAft>
              <a:defRPr sz="2400" b="0" cap="all" baseline="0">
                <a:solidFill>
                  <a:schemeClr val="bg1"/>
                </a:solidFill>
                <a:latin typeface="Arial Black" panose="020B0A04020102020204" pitchFamily="34" charset="0"/>
              </a:defRPr>
            </a:lvl2pPr>
            <a:lvl3pPr marL="55561" indent="0">
              <a:lnSpc>
                <a:spcPct val="80000"/>
              </a:lnSpc>
              <a:spcAft>
                <a:spcPts val="0"/>
              </a:spcAft>
              <a:defRPr sz="1800" b="0" cap="all" baseline="0">
                <a:solidFill>
                  <a:schemeClr val="bg1"/>
                </a:solidFill>
                <a:latin typeface="Arial Black" panose="020B0A04020102020204" pitchFamily="34" charset="0"/>
              </a:defRPr>
            </a:lvl3pPr>
            <a:lvl4pPr marL="55561" indent="0">
              <a:lnSpc>
                <a:spcPct val="80000"/>
              </a:lnSpc>
              <a:buNone/>
              <a:defRPr sz="1800" b="0" cap="all" baseline="0">
                <a:solidFill>
                  <a:schemeClr val="bg1"/>
                </a:solidFill>
                <a:latin typeface="Arial Black" panose="020B0A04020102020204" pitchFamily="34" charset="0"/>
              </a:defRPr>
            </a:lvl4pPr>
            <a:lvl5pPr marL="55561" indent="0">
              <a:lnSpc>
                <a:spcPct val="80000"/>
              </a:lnSpc>
              <a:buNone/>
              <a:defRPr sz="1800" b="0" cap="all" baseline="0">
                <a:solidFill>
                  <a:schemeClr val="bg1"/>
                </a:solidFill>
                <a:latin typeface="Arial Black" panose="020B0A04020102020204" pitchFamily="34" charset="0"/>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4"/>
          </p:nvPr>
        </p:nvSpPr>
        <p:spPr>
          <a:xfrm>
            <a:off x="9052560" y="266700"/>
            <a:ext cx="2857501" cy="6438900"/>
          </a:xfrm>
        </p:spPr>
        <p:txBody>
          <a:bodyPr/>
          <a:lstStyle>
            <a:lvl1pPr marL="0" indent="0">
              <a:defRPr sz="2800" b="0">
                <a:solidFill>
                  <a:schemeClr val="accent6"/>
                </a:solidFill>
                <a:latin typeface="Arial Black" panose="020B0A04020102020204" pitchFamily="34" charset="0"/>
              </a:defRPr>
            </a:lvl1pPr>
            <a:lvl2pPr marL="0" indent="0">
              <a:spcAft>
                <a:spcPts val="0"/>
              </a:spcAft>
              <a:defRPr sz="2200" b="0">
                <a:solidFill>
                  <a:schemeClr val="bg1"/>
                </a:solidFill>
                <a:latin typeface="Arial" panose="020B0604020202020204" pitchFamily="34" charset="0"/>
                <a:cs typeface="Arial" panose="020B0604020202020204" pitchFamily="34" charset="0"/>
              </a:defRPr>
            </a:lvl2pPr>
            <a:lvl3pPr marL="0" indent="0">
              <a:lnSpc>
                <a:spcPct val="90000"/>
              </a:lnSpc>
              <a:spcAft>
                <a:spcPts val="0"/>
              </a:spcAft>
              <a:buFont typeface="Arial" panose="020B0604020202020204" pitchFamily="34" charset="0"/>
              <a:buNone/>
              <a:defRPr sz="1800" b="0">
                <a:solidFill>
                  <a:schemeClr val="bg1"/>
                </a:solidFill>
                <a:latin typeface="Arial" panose="020B0604020202020204" pitchFamily="34" charset="0"/>
                <a:cs typeface="Arial" panose="020B0604020202020204" pitchFamily="34" charset="0"/>
              </a:defRPr>
            </a:lvl3pPr>
            <a:lvl4pPr marL="0" indent="0">
              <a:lnSpc>
                <a:spcPct val="90000"/>
              </a:lnSpc>
              <a:spcBef>
                <a:spcPts val="1200"/>
              </a:spcBef>
              <a:spcAft>
                <a:spcPts val="0"/>
              </a:spcAft>
              <a:buNone/>
              <a:defRPr sz="1400" b="0">
                <a:solidFill>
                  <a:schemeClr val="bg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bg1"/>
                </a:solidFill>
              </a:defRPr>
            </a:lvl5pPr>
            <a:lvl6pPr marL="344479" indent="-173034">
              <a:buFont typeface="Graphik" panose="020B0503030202060203" pitchFamily="34" charset="0"/>
              <a:buChar char="–"/>
              <a:defRPr sz="1600">
                <a:solidFill>
                  <a:schemeClr val="bg1"/>
                </a:solidFill>
              </a:defRPr>
            </a:lvl6pPr>
            <a:lvl7pPr marL="0" indent="0">
              <a:defRPr sz="1400" b="1">
                <a:solidFill>
                  <a:schemeClr val="bg1"/>
                </a:solidFill>
                <a:latin typeface="+mj-lt"/>
              </a:defRPr>
            </a:lvl7pPr>
            <a:lvl8pPr marL="0" indent="0">
              <a:defRPr sz="1400" baseline="0">
                <a:solidFill>
                  <a:schemeClr val="bg1"/>
                </a:solidFill>
                <a:latin typeface="+mn-lt"/>
              </a:defRPr>
            </a:lvl8pPr>
            <a:lvl9pPr marL="0" indent="0">
              <a:lnSpc>
                <a:spcPct val="100000"/>
              </a:lnSpc>
              <a:spcAft>
                <a:spcPts val="800"/>
              </a:spcAft>
              <a:defRPr sz="1400">
                <a:solidFill>
                  <a:schemeClr val="bg1"/>
                </a:solidFill>
                <a:latin typeface="+mn-lt"/>
              </a:defRPr>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9047549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Light">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 y="495302"/>
            <a:ext cx="8953500" cy="6172199"/>
          </a:xfrm>
        </p:spPr>
        <p:txBody>
          <a:bodyPr>
            <a:noAutofit/>
          </a:bodyPr>
          <a:lstStyle>
            <a:lvl1pPr marL="0" indent="0">
              <a:lnSpc>
                <a:spcPct val="65000"/>
              </a:lnSpc>
              <a:defRPr sz="12000" b="0" spc="-200" baseline="0">
                <a:latin typeface="Arial Black" panose="020B0A04020102020204" pitchFamily="34" charset="0"/>
              </a:defRPr>
            </a:lvl1pPr>
            <a:lvl2pPr marL="55561" indent="0">
              <a:lnSpc>
                <a:spcPct val="65000"/>
              </a:lnSpc>
              <a:spcAft>
                <a:spcPts val="0"/>
              </a:spcAft>
              <a:defRPr sz="6000" b="0" cap="all" spc="-150" baseline="0">
                <a:latin typeface="Arial Black" panose="020B0A04020102020204" pitchFamily="34" charset="0"/>
              </a:defRPr>
            </a:lvl2pPr>
            <a:lvl3pPr marL="55561" indent="0">
              <a:lnSpc>
                <a:spcPct val="70000"/>
              </a:lnSpc>
              <a:spcAft>
                <a:spcPts val="0"/>
              </a:spcAft>
              <a:defRPr sz="4000" b="0" cap="all" baseline="0">
                <a:latin typeface="Arial Black" panose="020B0A04020102020204" pitchFamily="34" charset="0"/>
              </a:defRPr>
            </a:lvl3pPr>
            <a:lvl4pPr marL="55561" indent="0">
              <a:lnSpc>
                <a:spcPct val="80000"/>
              </a:lnSpc>
              <a:buNone/>
              <a:defRPr sz="3000" b="0" cap="all" baseline="0">
                <a:latin typeface="Arial Black" panose="020B0A04020102020204" pitchFamily="34" charset="0"/>
              </a:defRPr>
            </a:lvl4pPr>
            <a:lvl5pPr marL="55561" indent="0">
              <a:lnSpc>
                <a:spcPct val="80000"/>
              </a:lnSpc>
              <a:buNone/>
              <a:defRPr sz="2000" b="0" cap="all" baseline="0">
                <a:latin typeface="Arial Black" panose="020B0A04020102020204" pitchFamily="34" charset="0"/>
              </a:defRPr>
            </a:lvl5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651138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Dark">
    <p:bg>
      <p:bgPr>
        <a:gradFill>
          <a:gsLst>
            <a:gs pos="7000">
              <a:schemeClr val="accent1"/>
            </a:gs>
            <a:gs pos="100000">
              <a:srgbClr val="000088"/>
            </a:gs>
          </a:gsLst>
          <a:lin ang="1800000" scaled="0"/>
        </a:gradFill>
        <a:effectLst/>
      </p:bgPr>
    </p:bg>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1" y="495302"/>
            <a:ext cx="8953500" cy="6172199"/>
          </a:xfrm>
        </p:spPr>
        <p:txBody>
          <a:bodyPr>
            <a:noAutofit/>
          </a:bodyPr>
          <a:lstStyle>
            <a:lvl1pPr marL="0" indent="0">
              <a:lnSpc>
                <a:spcPct val="65000"/>
              </a:lnSpc>
              <a:defRPr sz="12000" b="0" spc="-200" baseline="0">
                <a:solidFill>
                  <a:schemeClr val="bg1"/>
                </a:solidFill>
                <a:latin typeface="Arial Black" panose="020B0A04020102020204" pitchFamily="34" charset="0"/>
              </a:defRPr>
            </a:lvl1pPr>
            <a:lvl2pPr marL="55561" indent="0">
              <a:lnSpc>
                <a:spcPct val="65000"/>
              </a:lnSpc>
              <a:spcAft>
                <a:spcPts val="0"/>
              </a:spcAft>
              <a:defRPr sz="6000" b="0" cap="all" spc="-150" baseline="0">
                <a:solidFill>
                  <a:schemeClr val="bg1"/>
                </a:solidFill>
                <a:latin typeface="Arial Black" panose="020B0A04020102020204" pitchFamily="34" charset="0"/>
              </a:defRPr>
            </a:lvl2pPr>
            <a:lvl3pPr marL="55561" indent="0">
              <a:lnSpc>
                <a:spcPct val="70000"/>
              </a:lnSpc>
              <a:spcAft>
                <a:spcPts val="0"/>
              </a:spcAft>
              <a:defRPr sz="4000" b="0" cap="all" baseline="0">
                <a:solidFill>
                  <a:schemeClr val="bg1"/>
                </a:solidFill>
                <a:latin typeface="Arial Black" panose="020B0A04020102020204" pitchFamily="34" charset="0"/>
              </a:defRPr>
            </a:lvl3pPr>
            <a:lvl4pPr marL="55561" indent="0">
              <a:lnSpc>
                <a:spcPct val="80000"/>
              </a:lnSpc>
              <a:buNone/>
              <a:defRPr sz="3000" b="0" cap="all" baseline="0">
                <a:solidFill>
                  <a:schemeClr val="bg1"/>
                </a:solidFill>
                <a:latin typeface="Arial Black" panose="020B0A04020102020204" pitchFamily="34" charset="0"/>
              </a:defRPr>
            </a:lvl4pPr>
            <a:lvl5pPr marL="55561" indent="0">
              <a:lnSpc>
                <a:spcPct val="80000"/>
              </a:lnSpc>
              <a:buNone/>
              <a:defRPr sz="2000" b="0" cap="all" baseline="0">
                <a:solidFill>
                  <a:schemeClr val="bg1"/>
                </a:solidFill>
                <a:latin typeface="Arial Black" panose="020B0A04020102020204" pitchFamily="34" charset="0"/>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976568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Highlight or TakeAway: Ligh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571500"/>
            <a:ext cx="8572500" cy="2971800"/>
          </a:xfrm>
        </p:spPr>
        <p:txBody>
          <a:bodyPr tIns="0" anchor="t" anchorCtr="0">
            <a:noAutofit/>
          </a:bodyPr>
          <a:lstStyle>
            <a:lvl1pPr algn="l">
              <a:lnSpc>
                <a:spcPct val="70000"/>
              </a:lnSpc>
              <a:defRPr sz="10000" spc="-150" baseline="0"/>
            </a:lvl1pPr>
          </a:lstStyle>
          <a:p>
            <a:r>
              <a:rPr lang="en-US" dirty="0"/>
              <a:t>Click to EDIT TITLE</a:t>
            </a:r>
          </a:p>
        </p:txBody>
      </p:sp>
      <p:sp>
        <p:nvSpPr>
          <p:cNvPr id="8" name="Text Placeholder 7"/>
          <p:cNvSpPr>
            <a:spLocks noGrp="1"/>
          </p:cNvSpPr>
          <p:nvPr>
            <p:ph type="body" sz="quarter" idx="13" hasCustomPrompt="1"/>
          </p:nvPr>
        </p:nvSpPr>
        <p:spPr>
          <a:xfrm>
            <a:off x="380999" y="3543300"/>
            <a:ext cx="8572501" cy="3162300"/>
          </a:xfrm>
        </p:spPr>
        <p:txBody>
          <a:bodyPr>
            <a:noAutofit/>
          </a:bodyPr>
          <a:lstStyle>
            <a:lvl1pPr marL="0" indent="0">
              <a:lnSpc>
                <a:spcPct val="65000"/>
              </a:lnSpc>
              <a:defRPr sz="5000" b="0" spc="-150" baseline="0">
                <a:latin typeface="Arial Black" panose="020B0A04020102020204" pitchFamily="34" charset="0"/>
              </a:defRPr>
            </a:lvl1pPr>
            <a:lvl2pPr>
              <a:lnSpc>
                <a:spcPct val="70000"/>
              </a:lnSpc>
              <a:spcAft>
                <a:spcPts val="0"/>
              </a:spcAft>
              <a:defRPr sz="5000" b="0" cap="all" baseline="0">
                <a:latin typeface="Arial Black" panose="020B0A04020102020204" pitchFamily="34" charset="0"/>
              </a:defRPr>
            </a:lvl2pPr>
            <a:lvl3pPr>
              <a:lnSpc>
                <a:spcPct val="75000"/>
              </a:lnSpc>
              <a:spcAft>
                <a:spcPts val="0"/>
              </a:spcAft>
              <a:defRPr sz="3300" b="0" cap="all" baseline="0">
                <a:latin typeface="Arial Black" panose="020B0A04020102020204" pitchFamily="34" charset="0"/>
              </a:defRPr>
            </a:lvl3pPr>
            <a:lvl4pPr marL="55561" indent="0">
              <a:lnSpc>
                <a:spcPct val="80000"/>
              </a:lnSpc>
              <a:buNone/>
              <a:defRPr sz="2500" b="0" cap="all" baseline="0">
                <a:latin typeface="Arial Black" panose="020B0A04020102020204" pitchFamily="34" charset="0"/>
              </a:defRPr>
            </a:lvl4pPr>
            <a:lvl5pPr marL="55561" indent="0">
              <a:lnSpc>
                <a:spcPct val="85000"/>
              </a:lnSpc>
              <a:buNone/>
              <a:defRPr sz="1600" b="0" cap="all" baseline="0">
                <a:latin typeface="Arial Black" panose="020B0A04020102020204" pitchFamily="34" charset="0"/>
              </a:defRPr>
            </a:lvl5pPr>
            <a:lvl7pPr>
              <a:defRPr b="1">
                <a:latin typeface="+mn-lt"/>
              </a:defRPr>
            </a:lvl7pPr>
            <a:lvl8pPr>
              <a:defRPr>
                <a:latin typeface="+mn-lt"/>
              </a:defRPr>
            </a:lvl8pPr>
            <a:lvl9pPr>
              <a:defRPr>
                <a:latin typeface="+mn-lt"/>
              </a:defRPr>
            </a:lvl9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4606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Highlight or TakeAway: Dark">
    <p:bg>
      <p:bgPr>
        <a:gradFill>
          <a:gsLst>
            <a:gs pos="7000">
              <a:schemeClr val="accent1"/>
            </a:gs>
            <a:gs pos="100000">
              <a:srgbClr val="000088"/>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0" y="571500"/>
            <a:ext cx="8572500" cy="2971800"/>
          </a:xfrm>
        </p:spPr>
        <p:txBody>
          <a:bodyPr tIns="0" anchor="t" anchorCtr="0">
            <a:noAutofit/>
          </a:bodyPr>
          <a:lstStyle>
            <a:lvl1pPr algn="l">
              <a:lnSpc>
                <a:spcPct val="70000"/>
              </a:lnSpc>
              <a:defRPr sz="10000" spc="-150" baseline="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0999" y="3543300"/>
            <a:ext cx="8572501" cy="3162300"/>
          </a:xfrm>
        </p:spPr>
        <p:txBody>
          <a:bodyPr>
            <a:noAutofit/>
          </a:bodyPr>
          <a:lstStyle>
            <a:lvl1pPr marL="0" indent="0">
              <a:lnSpc>
                <a:spcPct val="65000"/>
              </a:lnSpc>
              <a:defRPr sz="5000" b="0">
                <a:solidFill>
                  <a:schemeClr val="bg1"/>
                </a:solidFill>
                <a:latin typeface="Arial Black" panose="020B0A04020102020204" pitchFamily="34" charset="0"/>
              </a:defRPr>
            </a:lvl1pPr>
            <a:lvl2pPr>
              <a:lnSpc>
                <a:spcPct val="70000"/>
              </a:lnSpc>
              <a:spcAft>
                <a:spcPts val="0"/>
              </a:spcAft>
              <a:defRPr sz="5000" b="0" cap="all" baseline="0">
                <a:solidFill>
                  <a:schemeClr val="bg1"/>
                </a:solidFill>
                <a:latin typeface="Arial Black" panose="020B0A04020102020204" pitchFamily="34" charset="0"/>
              </a:defRPr>
            </a:lvl2pPr>
            <a:lvl3pPr>
              <a:lnSpc>
                <a:spcPct val="75000"/>
              </a:lnSpc>
              <a:spcAft>
                <a:spcPts val="0"/>
              </a:spcAft>
              <a:defRPr sz="3300" b="0" cap="all" baseline="0">
                <a:solidFill>
                  <a:schemeClr val="bg1"/>
                </a:solidFill>
                <a:latin typeface="Arial Black" panose="020B0A04020102020204" pitchFamily="34" charset="0"/>
              </a:defRPr>
            </a:lvl3pPr>
            <a:lvl4pPr marL="55561" indent="0">
              <a:lnSpc>
                <a:spcPct val="80000"/>
              </a:lnSpc>
              <a:buNone/>
              <a:defRPr sz="2500" b="0" cap="all" baseline="0">
                <a:solidFill>
                  <a:schemeClr val="bg1"/>
                </a:solidFill>
                <a:latin typeface="Arial Black" panose="020B0A04020102020204" pitchFamily="34" charset="0"/>
              </a:defRPr>
            </a:lvl4pPr>
            <a:lvl5pPr marL="55561" indent="0">
              <a:lnSpc>
                <a:spcPct val="85000"/>
              </a:lnSpc>
              <a:buNone/>
              <a:defRPr sz="1600" b="0" cap="all" baseline="0">
                <a:solidFill>
                  <a:schemeClr val="bg1"/>
                </a:solidFill>
                <a:latin typeface="Arial Black" panose="020B0A04020102020204" pitchFamily="34" charset="0"/>
              </a:defRPr>
            </a:lvl5pPr>
            <a:lvl6pPr>
              <a:defRPr>
                <a:solidFill>
                  <a:schemeClr val="bg1"/>
                </a:solidFill>
              </a:defRPr>
            </a:lvl6pPr>
            <a:lvl7pPr>
              <a:defRPr b="1">
                <a:solidFill>
                  <a:schemeClr val="bg1"/>
                </a:solidFill>
                <a:latin typeface="+mn-lt"/>
              </a:defRPr>
            </a:lvl7pPr>
            <a:lvl8pPr>
              <a:defRPr>
                <a:solidFill>
                  <a:schemeClr val="bg1"/>
                </a:solidFill>
                <a:latin typeface="+mn-lt"/>
              </a:defRPr>
            </a:lvl8pPr>
            <a:lvl9pPr>
              <a:defRPr>
                <a:solidFill>
                  <a:schemeClr val="bg1"/>
                </a:solidFill>
                <a:latin typeface="+mn-lt"/>
              </a:defRPr>
            </a:lvl9pPr>
          </a:lstStyle>
          <a:p>
            <a:pPr lvl="0"/>
            <a:r>
              <a:rPr lang="en-US" dirty="0" err="1"/>
              <a:t>fIrst</a:t>
            </a:r>
            <a:r>
              <a:rPr lang="en-US" dirty="0"/>
              <a: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780003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721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Master: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686800" cy="3086100"/>
          </a:xfrm>
        </p:spPr>
        <p:txBody>
          <a:bodyPr tIns="0" anchor="t" anchorCtr="0">
            <a:noAutofit/>
          </a:bodyPr>
          <a:lstStyle>
            <a:lvl1pPr algn="l">
              <a:lnSpc>
                <a:spcPct val="70000"/>
              </a:lnSpc>
              <a:defRPr sz="800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1588">
              <a:lnSpc>
                <a:spcPct val="70000"/>
              </a:lnSpc>
              <a:defRPr sz="4000" b="0" baseline="0">
                <a:solidFill>
                  <a:schemeClr val="bg1"/>
                </a:solidFill>
                <a:latin typeface="Arial Black" panose="020B0A04020102020204" pitchFamily="34" charset="0"/>
              </a:defRPr>
            </a:lvl1pPr>
            <a:lvl2pPr marL="55561" indent="0">
              <a:lnSpc>
                <a:spcPct val="80000"/>
              </a:lnSpc>
              <a:spcAft>
                <a:spcPts val="0"/>
              </a:spcAft>
              <a:defRPr sz="2400" b="0" cap="all" baseline="0">
                <a:solidFill>
                  <a:schemeClr val="bg1"/>
                </a:solidFill>
                <a:latin typeface="Arial Black" panose="020B0A04020102020204" pitchFamily="34" charset="0"/>
              </a:defRPr>
            </a:lvl2pPr>
            <a:lvl3pPr marL="55561" indent="0">
              <a:lnSpc>
                <a:spcPct val="80000"/>
              </a:lnSpc>
              <a:spcAft>
                <a:spcPts val="0"/>
              </a:spcAft>
              <a:defRPr sz="1800" b="0" cap="all" baseline="0">
                <a:solidFill>
                  <a:schemeClr val="bg1"/>
                </a:solidFill>
                <a:latin typeface="Arial Black" panose="020B0A04020102020204" pitchFamily="34" charset="0"/>
              </a:defRPr>
            </a:lvl3pPr>
            <a:lvl4pPr marL="55561" indent="0">
              <a:lnSpc>
                <a:spcPct val="80000"/>
              </a:lnSpc>
              <a:buNone/>
              <a:defRPr sz="1800" b="0" cap="all" baseline="0">
                <a:solidFill>
                  <a:schemeClr val="bg1"/>
                </a:solidFill>
                <a:latin typeface="Arial Black" panose="020B0A04020102020204" pitchFamily="34" charset="0"/>
              </a:defRPr>
            </a:lvl4pPr>
            <a:lvl5pPr marL="55561" indent="0">
              <a:lnSpc>
                <a:spcPct val="80000"/>
              </a:lnSpc>
              <a:buNone/>
              <a:defRPr sz="1800" b="0" cap="all" baseline="0">
                <a:solidFill>
                  <a:schemeClr val="bg1"/>
                </a:solidFill>
                <a:latin typeface="Arial Black" panose="020B0A04020102020204" pitchFamily="34" charset="0"/>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4"/>
          </p:nvPr>
        </p:nvSpPr>
        <p:spPr>
          <a:xfrm>
            <a:off x="9052560" y="266700"/>
            <a:ext cx="2857501" cy="6438900"/>
          </a:xfrm>
        </p:spPr>
        <p:txBody>
          <a:bodyPr/>
          <a:lstStyle>
            <a:lvl1pPr marL="0" indent="0">
              <a:defRPr sz="2800" b="0">
                <a:solidFill>
                  <a:schemeClr val="accent6"/>
                </a:solidFill>
                <a:latin typeface="Arial Black" panose="020B0A04020102020204" pitchFamily="34" charset="0"/>
              </a:defRPr>
            </a:lvl1pPr>
            <a:lvl2pPr marL="0" indent="0">
              <a:spcAft>
                <a:spcPts val="0"/>
              </a:spcAft>
              <a:defRPr sz="2200" b="0">
                <a:solidFill>
                  <a:schemeClr val="bg1"/>
                </a:solidFill>
                <a:latin typeface="Arial" panose="020B0604020202020204" pitchFamily="34" charset="0"/>
                <a:cs typeface="Arial" panose="020B0604020202020204" pitchFamily="34" charset="0"/>
              </a:defRPr>
            </a:lvl2pPr>
            <a:lvl3pPr marL="0" indent="0">
              <a:lnSpc>
                <a:spcPct val="90000"/>
              </a:lnSpc>
              <a:spcAft>
                <a:spcPts val="0"/>
              </a:spcAft>
              <a:buFont typeface="Arial" panose="020B0604020202020204" pitchFamily="34" charset="0"/>
              <a:buNone/>
              <a:defRPr sz="1800" b="0">
                <a:solidFill>
                  <a:schemeClr val="bg1"/>
                </a:solidFill>
                <a:latin typeface="Arial" panose="020B0604020202020204" pitchFamily="34" charset="0"/>
                <a:cs typeface="Arial" panose="020B0604020202020204" pitchFamily="34" charset="0"/>
              </a:defRPr>
            </a:lvl3pPr>
            <a:lvl4pPr marL="0" indent="0">
              <a:lnSpc>
                <a:spcPct val="90000"/>
              </a:lnSpc>
              <a:spcBef>
                <a:spcPts val="1200"/>
              </a:spcBef>
              <a:spcAft>
                <a:spcPts val="0"/>
              </a:spcAft>
              <a:buNone/>
              <a:defRPr sz="1400" b="0">
                <a:solidFill>
                  <a:schemeClr val="bg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bg1"/>
                </a:solidFill>
              </a:defRPr>
            </a:lvl5pPr>
            <a:lvl6pPr marL="344479" indent="-173034">
              <a:buFont typeface="Graphik" panose="020B0503030202060203" pitchFamily="34" charset="0"/>
              <a:buChar char="–"/>
              <a:defRPr sz="1600">
                <a:solidFill>
                  <a:schemeClr val="bg1"/>
                </a:solidFill>
              </a:defRPr>
            </a:lvl6pPr>
            <a:lvl7pPr marL="0" indent="0">
              <a:defRPr sz="1400" b="1">
                <a:solidFill>
                  <a:schemeClr val="bg1"/>
                </a:solidFill>
                <a:latin typeface="+mj-lt"/>
              </a:defRPr>
            </a:lvl7pPr>
            <a:lvl8pPr marL="0" indent="0">
              <a:defRPr sz="1400" baseline="0">
                <a:solidFill>
                  <a:schemeClr val="bg1"/>
                </a:solidFill>
                <a:latin typeface="+mn-lt"/>
              </a:defRPr>
            </a:lvl8pPr>
            <a:lvl9pPr marL="0" indent="0">
              <a:lnSpc>
                <a:spcPct val="100000"/>
              </a:lnSpc>
              <a:spcAft>
                <a:spcPts val="800"/>
              </a:spcAft>
              <a:defRPr sz="1400">
                <a:solidFill>
                  <a:schemeClr val="bg1"/>
                </a:solidFill>
                <a:latin typeface="+mn-lt"/>
              </a:defRPr>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946197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FIDENTIAL Title Master: Dark">
    <p:bg>
      <p:bgPr>
        <a:gradFill>
          <a:gsLst>
            <a:gs pos="0">
              <a:srgbClr val="000088"/>
            </a:gs>
            <a:gs pos="93000">
              <a:schemeClr val="accent1"/>
            </a:gs>
          </a:gsLst>
          <a:lin ang="18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1" y="457200"/>
            <a:ext cx="8686800" cy="3086100"/>
          </a:xfrm>
        </p:spPr>
        <p:txBody>
          <a:bodyPr tIns="0" anchor="t" anchorCtr="0">
            <a:noAutofit/>
          </a:bodyPr>
          <a:lstStyle>
            <a:lvl1pPr algn="l">
              <a:lnSpc>
                <a:spcPct val="70000"/>
              </a:lnSpc>
              <a:defRPr sz="8000">
                <a:solidFill>
                  <a:schemeClr val="bg1"/>
                </a:solidFill>
              </a:defRPr>
            </a:lvl1pPr>
          </a:lstStyle>
          <a:p>
            <a:r>
              <a:rPr lang="en-US" dirty="0"/>
              <a:t>Click to edit title</a:t>
            </a:r>
          </a:p>
        </p:txBody>
      </p:sp>
      <p:sp>
        <p:nvSpPr>
          <p:cNvPr id="8" name="Text Placeholder 7"/>
          <p:cNvSpPr>
            <a:spLocks noGrp="1"/>
          </p:cNvSpPr>
          <p:nvPr>
            <p:ph type="body" sz="quarter" idx="13" hasCustomPrompt="1"/>
          </p:nvPr>
        </p:nvSpPr>
        <p:spPr>
          <a:xfrm>
            <a:off x="381000" y="3543302"/>
            <a:ext cx="5715000" cy="3162299"/>
          </a:xfrm>
        </p:spPr>
        <p:txBody>
          <a:bodyPr>
            <a:noAutofit/>
          </a:bodyPr>
          <a:lstStyle>
            <a:lvl1pPr marL="0" indent="0">
              <a:lnSpc>
                <a:spcPct val="80000"/>
              </a:lnSpc>
              <a:defRPr sz="1800" b="0" baseline="0">
                <a:solidFill>
                  <a:schemeClr val="accent5"/>
                </a:solidFill>
                <a:latin typeface="Arial Black" panose="020B0A04020102020204" pitchFamily="34" charset="0"/>
              </a:defRPr>
            </a:lvl1pPr>
            <a:lvl2pPr marL="0" indent="0">
              <a:lnSpc>
                <a:spcPct val="75000"/>
              </a:lnSpc>
              <a:spcAft>
                <a:spcPts val="0"/>
              </a:spcAft>
              <a:defRPr sz="2400" b="1" cap="all" baseline="0">
                <a:solidFill>
                  <a:schemeClr val="accent5"/>
                </a:solidFill>
                <a:latin typeface="+mn-lt"/>
              </a:defRPr>
            </a:lvl2pPr>
            <a:lvl3pPr marL="0" indent="0">
              <a:lnSpc>
                <a:spcPct val="80000"/>
              </a:lnSpc>
              <a:spcAft>
                <a:spcPts val="0"/>
              </a:spcAft>
              <a:defRPr sz="1600" b="1" cap="all" baseline="0">
                <a:solidFill>
                  <a:schemeClr val="accent5"/>
                </a:solidFill>
                <a:latin typeface="+mn-lt"/>
              </a:defRPr>
            </a:lvl3pPr>
            <a:lvl4pPr marL="0" indent="0">
              <a:lnSpc>
                <a:spcPct val="80000"/>
              </a:lnSpc>
              <a:buNone/>
              <a:defRPr sz="1400" b="1" cap="all" baseline="0">
                <a:solidFill>
                  <a:schemeClr val="accent5"/>
                </a:solidFill>
                <a:latin typeface="+mn-lt"/>
              </a:defRPr>
            </a:lvl4pPr>
            <a:lvl5pPr marL="0" indent="0">
              <a:lnSpc>
                <a:spcPct val="90000"/>
              </a:lnSpc>
              <a:buNone/>
              <a:defRPr sz="1100" b="1" cap="all" baseline="0">
                <a:solidFill>
                  <a:schemeClr val="accent5"/>
                </a:solidFill>
                <a:latin typeface="+mn-lt"/>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First level</a:t>
            </a:r>
          </a:p>
        </p:txBody>
      </p:sp>
      <p:sp>
        <p:nvSpPr>
          <p:cNvPr id="7" name="Text Placeholder 6"/>
          <p:cNvSpPr>
            <a:spLocks noGrp="1"/>
          </p:cNvSpPr>
          <p:nvPr>
            <p:ph type="body" sz="quarter" idx="14"/>
          </p:nvPr>
        </p:nvSpPr>
        <p:spPr>
          <a:xfrm>
            <a:off x="9052560" y="266700"/>
            <a:ext cx="2857501" cy="6438900"/>
          </a:xfrm>
        </p:spPr>
        <p:txBody>
          <a:bodyPr/>
          <a:lstStyle>
            <a:lvl1pPr marL="0" indent="0">
              <a:defRPr sz="2800" b="0">
                <a:solidFill>
                  <a:schemeClr val="accent6"/>
                </a:solidFill>
                <a:latin typeface="Arial Black" panose="020B0A04020102020204" pitchFamily="34" charset="0"/>
              </a:defRPr>
            </a:lvl1pPr>
            <a:lvl2pPr marL="0" indent="0">
              <a:lnSpc>
                <a:spcPct val="90000"/>
              </a:lnSpc>
              <a:spcAft>
                <a:spcPts val="0"/>
              </a:spcAft>
              <a:defRPr sz="2200">
                <a:solidFill>
                  <a:schemeClr val="bg1"/>
                </a:solidFill>
                <a:latin typeface="Arial" panose="020B0604020202020204" pitchFamily="34" charset="0"/>
                <a:cs typeface="Arial" panose="020B0604020202020204" pitchFamily="34" charset="0"/>
              </a:defRPr>
            </a:lvl2pPr>
            <a:lvl3pPr marL="0" indent="0">
              <a:lnSpc>
                <a:spcPct val="90000"/>
              </a:lnSpc>
              <a:spcAft>
                <a:spcPts val="0"/>
              </a:spcAft>
              <a:buFont typeface="Arial" panose="020B0604020202020204" pitchFamily="34" charset="0"/>
              <a:buNone/>
              <a:defRPr sz="1800">
                <a:solidFill>
                  <a:schemeClr val="bg1"/>
                </a:solidFill>
                <a:latin typeface="Arial" panose="020B0604020202020204" pitchFamily="34" charset="0"/>
                <a:cs typeface="Arial" panose="020B0604020202020204" pitchFamily="34" charset="0"/>
              </a:defRPr>
            </a:lvl3pPr>
            <a:lvl4pPr marL="0" indent="0">
              <a:lnSpc>
                <a:spcPct val="90000"/>
              </a:lnSpc>
              <a:spcBef>
                <a:spcPts val="1200"/>
              </a:spcBef>
              <a:buNone/>
              <a:defRPr sz="1400">
                <a:solidFill>
                  <a:schemeClr val="bg1"/>
                </a:solidFill>
                <a:latin typeface="Arial" panose="020B0604020202020204" pitchFamily="34" charset="0"/>
                <a:cs typeface="Arial" panose="020B0604020202020204" pitchFamily="34" charset="0"/>
              </a:defRPr>
            </a:lvl4pPr>
            <a:lvl5pPr marL="0" indent="0">
              <a:buFont typeface="Arial" panose="020B0604020202020204" pitchFamily="34" charset="0"/>
              <a:buNone/>
              <a:defRPr sz="2000">
                <a:solidFill>
                  <a:schemeClr val="bg1"/>
                </a:solidFill>
              </a:defRPr>
            </a:lvl5pPr>
            <a:lvl6pPr marL="344479" indent="-173034">
              <a:buFont typeface="Graphik" panose="020B0503030202060203" pitchFamily="34" charset="0"/>
              <a:buChar char="–"/>
              <a:defRPr sz="1600">
                <a:solidFill>
                  <a:schemeClr val="bg1"/>
                </a:solidFill>
              </a:defRPr>
            </a:lvl6pPr>
            <a:lvl7pPr marL="0" indent="0">
              <a:defRPr sz="1400" b="1">
                <a:solidFill>
                  <a:schemeClr val="bg1"/>
                </a:solidFill>
                <a:latin typeface="+mj-lt"/>
              </a:defRPr>
            </a:lvl7pPr>
            <a:lvl8pPr marL="0" indent="0">
              <a:defRPr sz="1400" baseline="0">
                <a:solidFill>
                  <a:schemeClr val="bg1"/>
                </a:solidFill>
                <a:latin typeface="+mn-lt"/>
              </a:defRPr>
            </a:lvl8pPr>
            <a:lvl9pPr marL="0" indent="0">
              <a:lnSpc>
                <a:spcPct val="100000"/>
              </a:lnSpc>
              <a:spcAft>
                <a:spcPts val="800"/>
              </a:spcAft>
              <a:defRPr sz="1400">
                <a:solidFill>
                  <a:schemeClr val="bg1"/>
                </a:solidFill>
                <a:latin typeface="+mn-lt"/>
              </a:defRPr>
            </a:lvl9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62927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8"/>
          </p:nvPr>
        </p:nvSpPr>
        <p:spPr>
          <a:xfrm>
            <a:off x="381001" y="1828802"/>
            <a:ext cx="85725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11" name="Title 10"/>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20"/>
          </p:nvPr>
        </p:nvSpPr>
        <p:spPr/>
        <p:txBody>
          <a:bodyPr/>
          <a:lstStyle/>
          <a:p>
            <a:r>
              <a:rPr lang="en-US" dirty="0"/>
              <a:t>Copyright 2018 Accenture. All rights reserved.</a:t>
            </a:r>
          </a:p>
        </p:txBody>
      </p:sp>
      <p:sp>
        <p:nvSpPr>
          <p:cNvPr id="4" name="Slide Number Placeholder 3"/>
          <p:cNvSpPr>
            <a:spLocks noGrp="1"/>
          </p:cNvSpPr>
          <p:nvPr>
            <p:ph type="sldNum" sz="quarter" idx="21"/>
          </p:nvPr>
        </p:nvSpPr>
        <p:spPr/>
        <p:txBody>
          <a:body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3089699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hort Title and 2 Content">
    <p:spTree>
      <p:nvGrpSpPr>
        <p:cNvPr id="1" name=""/>
        <p:cNvGrpSpPr/>
        <p:nvPr/>
      </p:nvGrpSpPr>
      <p:grpSpPr>
        <a:xfrm>
          <a:off x="0" y="0"/>
          <a:ext cx="0" cy="0"/>
          <a:chOff x="0" y="0"/>
          <a:chExt cx="0" cy="0"/>
        </a:xfrm>
      </p:grpSpPr>
      <p:sp>
        <p:nvSpPr>
          <p:cNvPr id="7" name="Footer Placeholder 6"/>
          <p:cNvSpPr>
            <a:spLocks noGrp="1"/>
          </p:cNvSpPr>
          <p:nvPr>
            <p:ph type="ftr" sz="quarter" idx="16"/>
          </p:nvPr>
        </p:nvSpPr>
        <p:spPr/>
        <p:txBody>
          <a:bodyPr/>
          <a:lstStyle/>
          <a:p>
            <a:r>
              <a:rPr lang="en-US" dirty="0"/>
              <a:t>Copyright 2018 Accenture. All rights reserved.</a:t>
            </a:r>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6" name="Content Placeholder 5"/>
          <p:cNvSpPr>
            <a:spLocks noGrp="1"/>
          </p:cNvSpPr>
          <p:nvPr>
            <p:ph sz="quarter" idx="18"/>
          </p:nvPr>
        </p:nvSpPr>
        <p:spPr>
          <a:xfrm>
            <a:off x="381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11" name="Title 10"/>
          <p:cNvSpPr>
            <a:spLocks noGrp="1"/>
          </p:cNvSpPr>
          <p:nvPr>
            <p:ph type="title"/>
          </p:nvPr>
        </p:nvSpPr>
        <p:spPr>
          <a:xfrm>
            <a:off x="381000" y="380999"/>
            <a:ext cx="5715000" cy="990601"/>
          </a:xfrm>
        </p:spPr>
        <p:txBody>
          <a:bodyPr/>
          <a:lstStyle/>
          <a:p>
            <a:r>
              <a:rPr lang="en-US" dirty="0"/>
              <a:t>Click to edit Master title style</a:t>
            </a:r>
          </a:p>
        </p:txBody>
      </p:sp>
      <p:sp>
        <p:nvSpPr>
          <p:cNvPr id="8" name="Content Placeholder 5"/>
          <p:cNvSpPr>
            <a:spLocks noGrp="1"/>
          </p:cNvSpPr>
          <p:nvPr>
            <p:ph sz="quarter" idx="19"/>
          </p:nvPr>
        </p:nvSpPr>
        <p:spPr>
          <a:xfrm>
            <a:off x="6096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541012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7" name="Footer Placeholder 6"/>
          <p:cNvSpPr>
            <a:spLocks noGrp="1"/>
          </p:cNvSpPr>
          <p:nvPr>
            <p:ph type="ftr" sz="quarter" idx="16"/>
          </p:nvPr>
        </p:nvSpPr>
        <p:spPr/>
        <p:txBody>
          <a:bodyPr/>
          <a:lstStyle/>
          <a:p>
            <a:r>
              <a:rPr lang="en-US" dirty="0"/>
              <a:t>Copyright 2018 Accenture. All rights reserved.</a:t>
            </a:r>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dirty="0"/>
          </a:p>
        </p:txBody>
      </p:sp>
      <p:sp>
        <p:nvSpPr>
          <p:cNvPr id="6" name="Content Placeholder 5"/>
          <p:cNvSpPr>
            <a:spLocks noGrp="1"/>
          </p:cNvSpPr>
          <p:nvPr>
            <p:ph sz="quarter" idx="18"/>
          </p:nvPr>
        </p:nvSpPr>
        <p:spPr>
          <a:xfrm>
            <a:off x="381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11" name="Title 10"/>
          <p:cNvSpPr>
            <a:spLocks noGrp="1"/>
          </p:cNvSpPr>
          <p:nvPr>
            <p:ph type="title"/>
          </p:nvPr>
        </p:nvSpPr>
        <p:spPr>
          <a:xfrm>
            <a:off x="381000" y="380999"/>
            <a:ext cx="11430000" cy="990601"/>
          </a:xfrm>
        </p:spPr>
        <p:txBody>
          <a:bodyPr/>
          <a:lstStyle/>
          <a:p>
            <a:r>
              <a:rPr lang="en-US" dirty="0"/>
              <a:t>Click to edit Master title style</a:t>
            </a:r>
          </a:p>
        </p:txBody>
      </p:sp>
      <p:sp>
        <p:nvSpPr>
          <p:cNvPr id="8" name="Content Placeholder 5"/>
          <p:cNvSpPr>
            <a:spLocks noGrp="1"/>
          </p:cNvSpPr>
          <p:nvPr>
            <p:ph sz="quarter" idx="19"/>
          </p:nvPr>
        </p:nvSpPr>
        <p:spPr>
          <a:xfrm>
            <a:off x="6096000" y="1828802"/>
            <a:ext cx="5715000" cy="4689475"/>
          </a:xfrm>
        </p:spPr>
        <p:txBody>
          <a:bodyPr>
            <a:normAutofit/>
          </a:bodyPr>
          <a:lstStyle>
            <a:lvl1pPr>
              <a:defRPr sz="2400"/>
            </a:lvl1pPr>
            <a:lvl2pPr>
              <a:spcAft>
                <a:spcPts val="1200"/>
              </a:spcAft>
              <a:defRPr sz="2000"/>
            </a:lvl2pPr>
            <a:lvl3pPr marL="514338" indent="-230182">
              <a:buFont typeface="Graphik" panose="020B0503030202060203" pitchFamily="34" charset="0"/>
              <a:buChar char="–"/>
              <a:defRPr sz="1600"/>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429336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Titles and Content">
    <p:spTree>
      <p:nvGrpSpPr>
        <p:cNvPr id="1" name=""/>
        <p:cNvGrpSpPr/>
        <p:nvPr/>
      </p:nvGrpSpPr>
      <p:grpSpPr>
        <a:xfrm>
          <a:off x="0" y="0"/>
          <a:ext cx="0" cy="0"/>
          <a:chOff x="0" y="0"/>
          <a:chExt cx="0" cy="0"/>
        </a:xfrm>
      </p:grpSpPr>
      <p:sp>
        <p:nvSpPr>
          <p:cNvPr id="9" name="Text Placeholder 7"/>
          <p:cNvSpPr>
            <a:spLocks noGrp="1"/>
          </p:cNvSpPr>
          <p:nvPr>
            <p:ph type="body" sz="quarter" idx="14" hasCustomPrompt="1"/>
          </p:nvPr>
        </p:nvSpPr>
        <p:spPr>
          <a:xfrm>
            <a:off x="6096001" y="284723"/>
            <a:ext cx="5715000" cy="1086879"/>
          </a:xfrm>
        </p:spPr>
        <p:txBody>
          <a:bodyPr/>
          <a:lstStyle>
            <a:lvl1pPr marL="0" indent="0">
              <a:lnSpc>
                <a:spcPct val="85000"/>
              </a:lnSpc>
              <a:spcBef>
                <a:spcPts val="0"/>
              </a:spcBef>
              <a:spcAft>
                <a:spcPts val="0"/>
              </a:spcAft>
              <a:defRPr sz="1600" b="1" cap="all" baseline="0"/>
            </a:lvl1pPr>
            <a:lvl2pPr marL="0" indent="0">
              <a:lnSpc>
                <a:spcPct val="76000"/>
              </a:lnSpc>
              <a:spcBef>
                <a:spcPts val="0"/>
              </a:spcBef>
              <a:spcAft>
                <a:spcPts val="0"/>
              </a:spcAft>
              <a:buNone/>
              <a:defRPr sz="2600" b="0" cap="all" baseline="0">
                <a:latin typeface="Arial Black" panose="020B0A04020102020204" pitchFamily="34" charset="0"/>
              </a:defRPr>
            </a:lvl2pPr>
            <a:lvl3pPr>
              <a:lnSpc>
                <a:spcPct val="75000"/>
              </a:lnSpc>
              <a:spcAft>
                <a:spcPts val="0"/>
              </a:spcAft>
              <a:defRPr sz="2400" cap="all" baseline="0">
                <a:latin typeface="+mj-lt"/>
              </a:defRPr>
            </a:lvl3pPr>
          </a:lstStyle>
          <a:p>
            <a:pPr lvl="0"/>
            <a:r>
              <a:rPr lang="en-US" dirty="0"/>
              <a:t>First subtitle</a:t>
            </a:r>
          </a:p>
          <a:p>
            <a:pPr lvl="1"/>
            <a:r>
              <a:rPr lang="en-US" dirty="0"/>
              <a:t>Second SUBTITLE</a:t>
            </a:r>
          </a:p>
        </p:txBody>
      </p:sp>
      <p:sp>
        <p:nvSpPr>
          <p:cNvPr id="7" name="Footer Placeholder 6"/>
          <p:cNvSpPr>
            <a:spLocks noGrp="1"/>
          </p:cNvSpPr>
          <p:nvPr>
            <p:ph type="ftr" sz="quarter" idx="16"/>
          </p:nvPr>
        </p:nvSpPr>
        <p:spPr/>
        <p:txBody>
          <a:bodyPr/>
          <a:lstStyle/>
          <a:p>
            <a:r>
              <a:rPr lang="en-US" dirty="0"/>
              <a:t>Copyright 2018 Accenture. All rights reserved.</a:t>
            </a:r>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4" name="Title 3"/>
          <p:cNvSpPr>
            <a:spLocks noGrp="1"/>
          </p:cNvSpPr>
          <p:nvPr>
            <p:ph type="title"/>
          </p:nvPr>
        </p:nvSpPr>
        <p:spPr>
          <a:xfrm>
            <a:off x="381001" y="380999"/>
            <a:ext cx="5715001" cy="990601"/>
          </a:xfrm>
        </p:spPr>
        <p:txBody>
          <a:bodyPr/>
          <a:lstStyle/>
          <a:p>
            <a:r>
              <a:rPr lang="en-US" dirty="0"/>
              <a:t>Click to edit Master title style</a:t>
            </a:r>
          </a:p>
        </p:txBody>
      </p:sp>
      <p:sp>
        <p:nvSpPr>
          <p:cNvPr id="12" name="Content Placeholder 11"/>
          <p:cNvSpPr>
            <a:spLocks noGrp="1"/>
          </p:cNvSpPr>
          <p:nvPr>
            <p:ph sz="quarter" idx="18"/>
          </p:nvPr>
        </p:nvSpPr>
        <p:spPr>
          <a:xfrm>
            <a:off x="381001" y="1828802"/>
            <a:ext cx="85725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94615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Titles and 2 Content">
    <p:spTree>
      <p:nvGrpSpPr>
        <p:cNvPr id="1" name=""/>
        <p:cNvGrpSpPr/>
        <p:nvPr/>
      </p:nvGrpSpPr>
      <p:grpSpPr>
        <a:xfrm>
          <a:off x="0" y="0"/>
          <a:ext cx="0" cy="0"/>
          <a:chOff x="0" y="0"/>
          <a:chExt cx="0" cy="0"/>
        </a:xfrm>
      </p:grpSpPr>
      <p:sp>
        <p:nvSpPr>
          <p:cNvPr id="9" name="Text Placeholder 7"/>
          <p:cNvSpPr>
            <a:spLocks noGrp="1"/>
          </p:cNvSpPr>
          <p:nvPr>
            <p:ph type="body" sz="quarter" idx="14" hasCustomPrompt="1"/>
          </p:nvPr>
        </p:nvSpPr>
        <p:spPr>
          <a:xfrm>
            <a:off x="6096001" y="284723"/>
            <a:ext cx="5715000" cy="1086879"/>
          </a:xfrm>
        </p:spPr>
        <p:txBody>
          <a:bodyPr/>
          <a:lstStyle>
            <a:lvl1pPr marL="0" indent="0">
              <a:lnSpc>
                <a:spcPct val="85000"/>
              </a:lnSpc>
              <a:spcBef>
                <a:spcPts val="0"/>
              </a:spcBef>
              <a:spcAft>
                <a:spcPts val="0"/>
              </a:spcAft>
              <a:defRPr sz="1600" b="1" cap="all" baseline="0"/>
            </a:lvl1pPr>
            <a:lvl2pPr marL="0" indent="0">
              <a:lnSpc>
                <a:spcPct val="76000"/>
              </a:lnSpc>
              <a:spcBef>
                <a:spcPts val="0"/>
              </a:spcBef>
              <a:spcAft>
                <a:spcPts val="0"/>
              </a:spcAft>
              <a:buNone/>
              <a:defRPr sz="2600" b="0" cap="all" baseline="0">
                <a:latin typeface="Arial Black" panose="020B0A04020102020204" pitchFamily="34" charset="0"/>
              </a:defRPr>
            </a:lvl2pPr>
            <a:lvl3pPr>
              <a:lnSpc>
                <a:spcPct val="75000"/>
              </a:lnSpc>
              <a:spcAft>
                <a:spcPts val="0"/>
              </a:spcAft>
              <a:defRPr sz="2400" cap="all" baseline="0">
                <a:latin typeface="+mj-lt"/>
              </a:defRPr>
            </a:lvl3pPr>
          </a:lstStyle>
          <a:p>
            <a:pPr lvl="0"/>
            <a:r>
              <a:rPr lang="en-US" dirty="0"/>
              <a:t>First subtitle</a:t>
            </a:r>
          </a:p>
          <a:p>
            <a:pPr lvl="1"/>
            <a:r>
              <a:rPr lang="en-US" dirty="0"/>
              <a:t>Second SUBTITLE</a:t>
            </a:r>
          </a:p>
        </p:txBody>
      </p:sp>
      <p:sp>
        <p:nvSpPr>
          <p:cNvPr id="7" name="Footer Placeholder 6"/>
          <p:cNvSpPr>
            <a:spLocks noGrp="1"/>
          </p:cNvSpPr>
          <p:nvPr>
            <p:ph type="ftr" sz="quarter" idx="16"/>
          </p:nvPr>
        </p:nvSpPr>
        <p:spPr/>
        <p:txBody>
          <a:bodyPr/>
          <a:lstStyle/>
          <a:p>
            <a:r>
              <a:rPr lang="en-US" dirty="0"/>
              <a:t>Copyright 2018 Accenture. All rights reserved.</a:t>
            </a:r>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4" name="Title 3"/>
          <p:cNvSpPr>
            <a:spLocks noGrp="1"/>
          </p:cNvSpPr>
          <p:nvPr>
            <p:ph type="title"/>
          </p:nvPr>
        </p:nvSpPr>
        <p:spPr>
          <a:xfrm>
            <a:off x="381001" y="380999"/>
            <a:ext cx="5715001" cy="990601"/>
          </a:xfrm>
        </p:spPr>
        <p:txBody>
          <a:bodyPr/>
          <a:lstStyle/>
          <a:p>
            <a:r>
              <a:rPr lang="en-US" dirty="0"/>
              <a:t>Click to edit Master title style</a:t>
            </a:r>
          </a:p>
        </p:txBody>
      </p:sp>
      <p:sp>
        <p:nvSpPr>
          <p:cNvPr id="12" name="Content Placeholder 11"/>
          <p:cNvSpPr>
            <a:spLocks noGrp="1"/>
          </p:cNvSpPr>
          <p:nvPr>
            <p:ph sz="quarter" idx="18"/>
          </p:nvPr>
        </p:nvSpPr>
        <p:spPr>
          <a:xfrm>
            <a:off x="381001" y="1828802"/>
            <a:ext cx="57150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
        <p:nvSpPr>
          <p:cNvPr id="8" name="Content Placeholder 11"/>
          <p:cNvSpPr>
            <a:spLocks noGrp="1"/>
          </p:cNvSpPr>
          <p:nvPr>
            <p:ph sz="quarter" idx="19"/>
          </p:nvPr>
        </p:nvSpPr>
        <p:spPr>
          <a:xfrm>
            <a:off x="6103621" y="1828804"/>
            <a:ext cx="5715000" cy="4689475"/>
          </a:xfrm>
        </p:spPr>
        <p:txBody>
          <a:bodyPr/>
          <a:lstStyle>
            <a:lvl3pPr marL="514338" indent="-230182">
              <a:buFont typeface="Graphik" panose="020B0503030202060203" pitchFamily="34" charset="0"/>
              <a:buChar char="–"/>
              <a:defRPr/>
            </a:lvl3pPr>
            <a:lvl5pPr marL="857229" indent="-177796">
              <a:buFont typeface="Graphik" panose="020B0503030202060203" pitchFamily="34" charset="0"/>
              <a:buChar char="–"/>
              <a:defRPr/>
            </a:lvl5p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471162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Footer Placeholder 6"/>
          <p:cNvSpPr>
            <a:spLocks noGrp="1"/>
          </p:cNvSpPr>
          <p:nvPr>
            <p:ph type="ftr" sz="quarter" idx="16"/>
          </p:nvPr>
        </p:nvSpPr>
        <p:spPr/>
        <p:txBody>
          <a:bodyPr/>
          <a:lstStyle/>
          <a:p>
            <a:r>
              <a:rPr lang="en-US" dirty="0"/>
              <a:t>Copyright 2018 Accenture. All rights reserved.</a:t>
            </a:r>
          </a:p>
        </p:txBody>
      </p:sp>
      <p:sp>
        <p:nvSpPr>
          <p:cNvPr id="10" name="Slide Number Placeholder 9"/>
          <p:cNvSpPr>
            <a:spLocks noGrp="1"/>
          </p:cNvSpPr>
          <p:nvPr>
            <p:ph type="sldNum" sz="quarter" idx="17"/>
          </p:nvPr>
        </p:nvSpPr>
        <p:spPr/>
        <p:txBody>
          <a:bodyPr/>
          <a:lstStyle/>
          <a:p>
            <a:fld id="{4F9AC08D-23A9-440E-BCB9-AA1E9877CC38}" type="slidenum">
              <a:rPr lang="en-US" smtClean="0"/>
              <a:pPr/>
              <a:t>‹#›</a:t>
            </a:fld>
            <a:endParaRPr lang="en-US"/>
          </a:p>
        </p:txBody>
      </p:sp>
      <p:sp>
        <p:nvSpPr>
          <p:cNvPr id="11" name="Title 10"/>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0068592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10" Type="http://schemas.openxmlformats.org/officeDocument/2006/relationships/theme" Target="../theme/theme2.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1"/>
            <a:ext cx="11430000" cy="1295401"/>
          </a:xfrm>
          <a:prstGeom prst="rect">
            <a:avLst/>
          </a:prstGeom>
        </p:spPr>
        <p:txBody>
          <a:bodyPr vert="horz" lIns="0" tIns="45720" rIns="0" bIns="0" rtlCol="0" anchor="t"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381000" y="1828800"/>
            <a:ext cx="11430000" cy="4686300"/>
          </a:xfrm>
          <a:prstGeom prst="rect">
            <a:avLst/>
          </a:prstGeom>
        </p:spPr>
        <p:txBody>
          <a:bodyPr vert="horz" lIns="0" tIns="91440" rIns="0" bIns="45720" rtlCol="0">
            <a:normAutofit/>
          </a:bodyPr>
          <a:lstStyle/>
          <a:p>
            <a:pPr lvl="0"/>
            <a:r>
              <a:rPr lang="en-US" dirty="0"/>
              <a:t>Edit Master text styles</a:t>
            </a:r>
          </a:p>
          <a:p>
            <a:pPr lvl="1"/>
            <a:r>
              <a:rPr lang="en-US" dirty="0"/>
              <a:t>Second level</a:t>
            </a:r>
          </a:p>
        </p:txBody>
      </p:sp>
    </p:spTree>
    <p:extLst>
      <p:ext uri="{BB962C8B-B14F-4D97-AF65-F5344CB8AC3E}">
        <p14:creationId xmlns:p14="http://schemas.microsoft.com/office/powerpoint/2010/main" val="4184910590"/>
      </p:ext>
    </p:extLst>
  </p:cSld>
  <p:clrMap bg1="lt1" tx1="dk1" bg2="lt2" tx2="dk2" accent1="accent1" accent2="accent2" accent3="accent3" accent4="accent4" accent5="accent5" accent6="accent6" hlink="hlink" folHlink="folHlink"/>
  <p:sldLayoutIdLst>
    <p:sldLayoutId id="2147483687" r:id="rId1"/>
    <p:sldLayoutId id="2147483686" r:id="rId2"/>
    <p:sldLayoutId id="2147483706" r:id="rId3"/>
  </p:sldLayoutIdLst>
  <p:hf hdr="0" dt="0"/>
  <p:txStyles>
    <p:titleStyle>
      <a:lvl1pPr marL="0" indent="0" algn="l" defTabSz="914377" rtl="0" eaLnBrk="1" latinLnBrk="0" hangingPunct="1">
        <a:lnSpc>
          <a:spcPct val="70000"/>
        </a:lnSpc>
        <a:spcBef>
          <a:spcPct val="0"/>
        </a:spcBef>
        <a:buNone/>
        <a:defRPr sz="4000" b="0" kern="1200" cap="all" baseline="0">
          <a:solidFill>
            <a:schemeClr val="tx1"/>
          </a:solidFill>
          <a:latin typeface="Arial Black" panose="020B0A04020102020204" pitchFamily="34" charset="0"/>
          <a:ea typeface="+mj-ea"/>
          <a:cs typeface="Arial" panose="020B0604020202020204" pitchFamily="34" charset="0"/>
        </a:defRPr>
      </a:lvl1pPr>
    </p:titleStyle>
    <p:bodyStyle>
      <a:lvl1pPr marL="0" indent="0" algn="l" defTabSz="914377" rtl="0" eaLnBrk="1" latinLnBrk="0" hangingPunct="1">
        <a:lnSpc>
          <a:spcPct val="85000"/>
        </a:lnSpc>
        <a:spcBef>
          <a:spcPts val="0"/>
        </a:spcBef>
        <a:buFont typeface="Arial" panose="020B0604020202020204" pitchFamily="34" charset="0"/>
        <a:buNone/>
        <a:defRPr sz="1800" b="0" kern="1200" cap="all" baseline="0">
          <a:solidFill>
            <a:schemeClr val="tx1"/>
          </a:solidFill>
          <a:latin typeface="Arial Black" panose="020B0A04020102020204" pitchFamily="34" charset="0"/>
          <a:ea typeface="+mn-ea"/>
          <a:cs typeface="Arial" panose="020B0604020202020204" pitchFamily="34" charset="0"/>
        </a:defRPr>
      </a:lvl1pPr>
      <a:lvl2pPr marL="0" indent="0" algn="l" defTabSz="914377" rtl="0" eaLnBrk="1" latinLnBrk="0" hangingPunct="1">
        <a:lnSpc>
          <a:spcPct val="90000"/>
        </a:lnSpc>
        <a:spcBef>
          <a:spcPts val="0"/>
        </a:spcBef>
        <a:spcAft>
          <a:spcPts val="1200"/>
        </a:spcAft>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0" indent="0" algn="l" defTabSz="914377" rtl="0" eaLnBrk="1" latinLnBrk="0" hangingPunct="1">
        <a:lnSpc>
          <a:spcPct val="110000"/>
        </a:lnSpc>
        <a:spcBef>
          <a:spcPts val="0"/>
        </a:spcBef>
        <a:spcAft>
          <a:spcPts val="900"/>
        </a:spcAft>
        <a:buFont typeface="Arial" panose="020B0604020202020204" pitchFamily="34" charset="0"/>
        <a:buNone/>
        <a:defRPr sz="1800" kern="1200">
          <a:solidFill>
            <a:schemeClr val="tx1"/>
          </a:solidFill>
          <a:latin typeface="+mn-lt"/>
          <a:ea typeface="+mn-ea"/>
          <a:cs typeface="+mn-cs"/>
        </a:defRPr>
      </a:lvl3pPr>
      <a:lvl4pPr marL="173034" indent="-169858" algn="l" defTabSz="914377" rtl="0" eaLnBrk="1" latinLnBrk="0" hangingPunct="1">
        <a:lnSpc>
          <a:spcPct val="110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4pPr>
      <a:lvl5pPr marL="346066"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512750"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0"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0"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0"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24" userDrawn="1">
          <p15:clr>
            <a:srgbClr val="F26B43"/>
          </p15:clr>
        </p15:guide>
        <p15:guide id="2" pos="5640" userDrawn="1">
          <p15:clr>
            <a:srgbClr val="F26B43"/>
          </p15:clr>
        </p15:guide>
        <p15:guide id="4" userDrawn="1">
          <p15:clr>
            <a:srgbClr val="F26B43"/>
          </p15:clr>
        </p15:guide>
        <p15:guide id="5" orient="horz" pos="240" userDrawn="1">
          <p15:clr>
            <a:srgbClr val="F26B43"/>
          </p15:clr>
        </p15:guide>
        <p15:guide id="6" orient="horz" userDrawn="1">
          <p15:clr>
            <a:srgbClr val="F26B43"/>
          </p15:clr>
        </p15:guide>
        <p15:guide id="7"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pos="7440" userDrawn="1">
          <p15:clr>
            <a:srgbClr val="F26B43"/>
          </p15:clr>
        </p15:guide>
        <p15:guide id="15" orient="horz" pos="2232" userDrawn="1">
          <p15:clr>
            <a:srgbClr val="F26B43"/>
          </p15:clr>
        </p15:guide>
        <p15:guide id="16" orient="horz" pos="32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0999"/>
            <a:ext cx="11430000" cy="990601"/>
          </a:xfrm>
          <a:prstGeom prst="rect">
            <a:avLst/>
          </a:prstGeom>
        </p:spPr>
        <p:txBody>
          <a:bodyPr vert="horz" lIns="0" tIns="4572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81000" y="1828800"/>
            <a:ext cx="11430000" cy="4686300"/>
          </a:xfrm>
          <a:prstGeom prst="rect">
            <a:avLst/>
          </a:prstGeom>
        </p:spPr>
        <p:txBody>
          <a:bodyPr vert="horz" lIns="0" tIns="91440" rIns="0" bIns="45720" rtlCol="0">
            <a:normAutofit/>
          </a:bodyPr>
          <a:lstStyle/>
          <a:p>
            <a:pPr lvl="0"/>
            <a:r>
              <a:rPr lang="en-US" dirty="0"/>
              <a:t>Edit Master text styles</a:t>
            </a:r>
          </a:p>
          <a:p>
            <a:pPr lvl="1"/>
            <a:r>
              <a:rPr lang="en-US" dirty="0"/>
              <a:t>Second level</a:t>
            </a:r>
          </a:p>
          <a:p>
            <a:pPr lvl="2"/>
            <a:r>
              <a:rPr lang="en-US" dirty="0"/>
              <a:t>Third level</a:t>
            </a:r>
          </a:p>
        </p:txBody>
      </p:sp>
      <p:sp>
        <p:nvSpPr>
          <p:cNvPr id="5" name="Footer Placeholder 4"/>
          <p:cNvSpPr>
            <a:spLocks noGrp="1"/>
          </p:cNvSpPr>
          <p:nvPr>
            <p:ph type="ftr" sz="quarter" idx="3"/>
          </p:nvPr>
        </p:nvSpPr>
        <p:spPr>
          <a:xfrm>
            <a:off x="381002" y="6519009"/>
            <a:ext cx="5714999" cy="206375"/>
          </a:xfrm>
          <a:prstGeom prst="rect">
            <a:avLst/>
          </a:prstGeom>
        </p:spPr>
        <p:txBody>
          <a:bodyPr vert="horz" lIns="0" tIns="0" rIns="0" bIns="0" rtlCol="0" anchor="b" anchorCtr="0"/>
          <a:lstStyle>
            <a:lvl1pPr algn="l">
              <a:defRPr sz="1000">
                <a:solidFill>
                  <a:schemeClr val="bg1">
                    <a:lumMod val="65000"/>
                  </a:schemeClr>
                </a:solidFill>
                <a:latin typeface="Arial" panose="020B0604020202020204" pitchFamily="34" charset="0"/>
                <a:cs typeface="Arial" panose="020B0604020202020204" pitchFamily="34" charset="0"/>
              </a:defRPr>
            </a:lvl1pPr>
          </a:lstStyle>
          <a:p>
            <a:r>
              <a:rPr lang="en-US" dirty="0"/>
              <a:t>Copyright © 2017 Accenture. All rights reserved.</a:t>
            </a:r>
          </a:p>
        </p:txBody>
      </p:sp>
      <p:sp>
        <p:nvSpPr>
          <p:cNvPr id="6" name="Slide Number Placeholder 5"/>
          <p:cNvSpPr>
            <a:spLocks noGrp="1"/>
          </p:cNvSpPr>
          <p:nvPr>
            <p:ph type="sldNum" sz="quarter" idx="4"/>
          </p:nvPr>
        </p:nvSpPr>
        <p:spPr>
          <a:xfrm>
            <a:off x="11506202" y="6519009"/>
            <a:ext cx="304799" cy="206375"/>
          </a:xfrm>
          <a:prstGeom prst="rect">
            <a:avLst/>
          </a:prstGeom>
        </p:spPr>
        <p:txBody>
          <a:bodyPr vert="horz" lIns="0" tIns="0" rIns="0" bIns="0" rtlCol="0" anchor="b" anchorCtr="0"/>
          <a:lstStyle>
            <a:lvl1pPr algn="r">
              <a:defRPr sz="1000">
                <a:solidFill>
                  <a:schemeClr val="bg1">
                    <a:lumMod val="65000"/>
                  </a:schemeClr>
                </a:solidFill>
                <a:latin typeface="Arial" panose="020B0604020202020204" pitchFamily="34" charset="0"/>
                <a:cs typeface="Arial" panose="020B0604020202020204" pitchFamily="34" charset="0"/>
              </a:defRPr>
            </a:lvl1p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2651900722"/>
      </p:ext>
    </p:extLst>
  </p:cSld>
  <p:clrMap bg1="lt1" tx1="dk1" bg2="lt2" tx2="dk2" accent1="accent1" accent2="accent2" accent3="accent3" accent4="accent4" accent5="accent5" accent6="accent6" hlink="hlink" folHlink="folHlink"/>
  <p:sldLayoutIdLst>
    <p:sldLayoutId id="2147483676" r:id="rId1"/>
    <p:sldLayoutId id="2147483700" r:id="rId2"/>
    <p:sldLayoutId id="2147483701" r:id="rId3"/>
    <p:sldLayoutId id="2147483680" r:id="rId4"/>
    <p:sldLayoutId id="2147483707" r:id="rId5"/>
    <p:sldLayoutId id="2147483702" r:id="rId6"/>
    <p:sldLayoutId id="2147483664" r:id="rId7"/>
    <p:sldLayoutId id="2147483670" r:id="rId8"/>
    <p:sldLayoutId id="2147483708" r:id="rId9"/>
  </p:sldLayoutIdLst>
  <p:hf hdr="0" dt="0"/>
  <p:txStyles>
    <p:titleStyle>
      <a:lvl1pPr marL="0" indent="0" algn="l" defTabSz="914377" rtl="0" eaLnBrk="1" latinLnBrk="0" hangingPunct="1">
        <a:lnSpc>
          <a:spcPct val="70000"/>
        </a:lnSpc>
        <a:spcBef>
          <a:spcPct val="0"/>
        </a:spcBef>
        <a:buNone/>
        <a:defRPr sz="4000" b="0" kern="1200" cap="all" baseline="0">
          <a:solidFill>
            <a:schemeClr val="tx1"/>
          </a:solidFill>
          <a:latin typeface="Arial Black" panose="020B0A04020102020204" pitchFamily="34" charset="0"/>
          <a:ea typeface="+mj-ea"/>
          <a:cs typeface="+mj-cs"/>
        </a:defRPr>
      </a:lvl1pPr>
    </p:titleStyle>
    <p:bodyStyle>
      <a:lvl1pPr marL="55561" indent="0" algn="l" defTabSz="914377" rtl="0" eaLnBrk="1" latinLnBrk="0" hangingPunct="1">
        <a:lnSpc>
          <a:spcPct val="85000"/>
        </a:lnSpc>
        <a:spcBef>
          <a:spcPts val="0"/>
        </a:spcBef>
        <a:spcAft>
          <a:spcPts val="1200"/>
        </a:spcAft>
        <a:buFont typeface="Arial" panose="020B0604020202020204" pitchFamily="34" charset="0"/>
        <a:buNone/>
        <a:defRPr sz="2800" b="0" kern="1200" cap="none" baseline="0">
          <a:solidFill>
            <a:schemeClr val="tx1"/>
          </a:solidFill>
          <a:latin typeface="Arial Black" panose="020B0A04020102020204" pitchFamily="34" charset="0"/>
          <a:ea typeface="+mn-ea"/>
          <a:cs typeface="+mn-cs"/>
        </a:defRPr>
      </a:lvl1pPr>
      <a:lvl2pPr marL="285744" indent="-230182" algn="l" defTabSz="914377" rtl="0" eaLnBrk="1" latinLnBrk="0" hangingPunct="1">
        <a:lnSpc>
          <a:spcPct val="100000"/>
        </a:lnSpc>
        <a:spcBef>
          <a:spcPts val="0"/>
        </a:spcBef>
        <a:spcAft>
          <a:spcPts val="120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514338" indent="-230182" algn="l" defTabSz="914377" rtl="0" eaLnBrk="1" latinLnBrk="0" hangingPunct="1">
        <a:lnSpc>
          <a:spcPct val="110000"/>
        </a:lnSpc>
        <a:spcBef>
          <a:spcPts val="0"/>
        </a:spcBef>
        <a:spcAft>
          <a:spcPts val="600"/>
        </a:spcAft>
        <a:buFont typeface="Graphik" panose="020B0503030202060203"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685783" indent="-171446" algn="l" defTabSz="914377" rtl="0" eaLnBrk="1" latinLnBrk="0" hangingPunct="1">
        <a:lnSpc>
          <a:spcPct val="110000"/>
        </a:lnSpc>
        <a:spcBef>
          <a:spcPts val="0"/>
        </a:spcBef>
        <a:spcAft>
          <a:spcPts val="0"/>
        </a:spcAft>
        <a:buFont typeface="Arial" panose="020B0604020202020204" pitchFamily="34" charset="0"/>
        <a:buChar char="•"/>
        <a:defRPr sz="1600" kern="1200">
          <a:solidFill>
            <a:schemeClr val="tx1"/>
          </a:solidFill>
          <a:latin typeface="+mn-lt"/>
          <a:ea typeface="+mn-ea"/>
          <a:cs typeface="+mn-cs"/>
        </a:defRPr>
      </a:lvl4pPr>
      <a:lvl5pPr marL="857229"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1028674" indent="-173034" algn="l" defTabSz="914377"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52" userDrawn="1">
          <p15:clr>
            <a:srgbClr val="F26B43"/>
          </p15:clr>
        </p15:guide>
        <p15:guide id="2" pos="5640" userDrawn="1">
          <p15:clr>
            <a:srgbClr val="F26B43"/>
          </p15:clr>
        </p15:guide>
        <p15:guide id="3" userDrawn="1">
          <p15:clr>
            <a:srgbClr val="F26B43"/>
          </p15:clr>
        </p15:guide>
        <p15:guide id="6" orient="horz" userDrawn="1">
          <p15:clr>
            <a:srgbClr val="F26B43"/>
          </p15:clr>
        </p15:guide>
        <p15:guide id="8"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pos="7440" userDrawn="1">
          <p15:clr>
            <a:srgbClr val="F26B43"/>
          </p15:clr>
        </p15:guide>
        <p15:guide id="16" orient="horz" pos="240" userDrawn="1">
          <p15:clr>
            <a:srgbClr val="F26B43"/>
          </p15:clr>
        </p15:guide>
        <p15:guide id="17" orient="horz" pos="410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1"/>
            <a:ext cx="11430000" cy="1295401"/>
          </a:xfrm>
          <a:prstGeom prst="rect">
            <a:avLst/>
          </a:prstGeom>
        </p:spPr>
        <p:txBody>
          <a:bodyPr vert="horz" lIns="0" tIns="4572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81000" y="1676401"/>
            <a:ext cx="11430000" cy="4842607"/>
          </a:xfrm>
          <a:prstGeom prst="rect">
            <a:avLst/>
          </a:prstGeom>
        </p:spPr>
        <p:txBody>
          <a:bodyPr vert="horz" lIns="0" tIns="91440" rIns="0" bIns="45720" rtlCol="0">
            <a:normAutofit/>
          </a:bodyPr>
          <a:lstStyle/>
          <a:p>
            <a:pPr lvl="0"/>
            <a:r>
              <a:rPr lang="en-US" dirty="0"/>
              <a:t>Edit Master text styles</a:t>
            </a:r>
          </a:p>
          <a:p>
            <a:pPr lvl="1"/>
            <a:r>
              <a:rPr lang="en-US" dirty="0"/>
              <a:t>Second level</a:t>
            </a:r>
          </a:p>
        </p:txBody>
      </p:sp>
      <p:sp>
        <p:nvSpPr>
          <p:cNvPr id="8" name="Footer Placeholder 4"/>
          <p:cNvSpPr>
            <a:spLocks noGrp="1"/>
          </p:cNvSpPr>
          <p:nvPr>
            <p:ph type="ftr" sz="quarter" idx="3"/>
          </p:nvPr>
        </p:nvSpPr>
        <p:spPr>
          <a:xfrm>
            <a:off x="381002" y="6519009"/>
            <a:ext cx="5714999" cy="206375"/>
          </a:xfrm>
          <a:prstGeom prst="rect">
            <a:avLst/>
          </a:prstGeom>
        </p:spPr>
        <p:txBody>
          <a:bodyPr vert="horz" lIns="0" tIns="0" rIns="0" bIns="0" rtlCol="0" anchor="b" anchorCtr="0"/>
          <a:lstStyle>
            <a:lvl1pPr algn="l">
              <a:defRPr sz="1000">
                <a:solidFill>
                  <a:schemeClr val="bg1">
                    <a:lumMod val="65000"/>
                  </a:schemeClr>
                </a:solidFill>
                <a:latin typeface="Arial" panose="020B0604020202020204" pitchFamily="34" charset="0"/>
                <a:cs typeface="Arial" panose="020B0604020202020204" pitchFamily="34" charset="0"/>
              </a:defRPr>
            </a:lvl1pPr>
          </a:lstStyle>
          <a:p>
            <a:r>
              <a:rPr lang="en-US" dirty="0"/>
              <a:t>Copyright 2018 Accenture. All rights reserved.</a:t>
            </a:r>
          </a:p>
        </p:txBody>
      </p:sp>
      <p:sp>
        <p:nvSpPr>
          <p:cNvPr id="9" name="Slide Number Placeholder 5"/>
          <p:cNvSpPr>
            <a:spLocks noGrp="1"/>
          </p:cNvSpPr>
          <p:nvPr>
            <p:ph type="sldNum" sz="quarter" idx="4"/>
          </p:nvPr>
        </p:nvSpPr>
        <p:spPr>
          <a:xfrm>
            <a:off x="11506202" y="6519009"/>
            <a:ext cx="304799" cy="206375"/>
          </a:xfrm>
          <a:prstGeom prst="rect">
            <a:avLst/>
          </a:prstGeom>
        </p:spPr>
        <p:txBody>
          <a:bodyPr vert="horz" lIns="0" tIns="0" rIns="0" bIns="0" rtlCol="0" anchor="b" anchorCtr="0"/>
          <a:lstStyle>
            <a:lvl1pPr algn="r">
              <a:defRPr sz="1000">
                <a:solidFill>
                  <a:schemeClr val="bg1">
                    <a:lumMod val="65000"/>
                  </a:schemeClr>
                </a:solidFill>
                <a:latin typeface="Arial" panose="020B0604020202020204" pitchFamily="34" charset="0"/>
                <a:cs typeface="Arial" panose="020B0604020202020204" pitchFamily="34" charset="0"/>
              </a:defRPr>
            </a:lvl1p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983986633"/>
      </p:ext>
    </p:extLst>
  </p:cSld>
  <p:clrMap bg1="lt1" tx1="dk1" bg2="lt2" tx2="dk2" accent1="accent1" accent2="accent2" accent3="accent3" accent4="accent4" accent5="accent5" accent6="accent6" hlink="hlink" folHlink="folHlink"/>
  <p:sldLayoutIdLst>
    <p:sldLayoutId id="2147483666" r:id="rId1"/>
    <p:sldLayoutId id="2147483671" r:id="rId2"/>
  </p:sldLayoutIdLst>
  <p:hf hdr="0" dt="0"/>
  <p:txStyles>
    <p:titleStyle>
      <a:lvl1pPr marL="0" indent="0" algn="l" defTabSz="914377" rtl="0" eaLnBrk="1" latinLnBrk="0" hangingPunct="1">
        <a:lnSpc>
          <a:spcPct val="70000"/>
        </a:lnSpc>
        <a:spcBef>
          <a:spcPct val="0"/>
        </a:spcBef>
        <a:buNone/>
        <a:defRPr sz="6000" b="0" kern="1200" cap="all" baseline="0">
          <a:solidFill>
            <a:schemeClr val="tx1"/>
          </a:solidFill>
          <a:latin typeface="Arial Black" panose="020B0A04020102020204" pitchFamily="34" charset="0"/>
          <a:ea typeface="+mj-ea"/>
          <a:cs typeface="Arial" panose="020B0604020202020204" pitchFamily="34" charset="0"/>
        </a:defRPr>
      </a:lvl1pPr>
    </p:titleStyle>
    <p:bodyStyle>
      <a:lvl1pPr marL="57149" indent="0" algn="l" defTabSz="914377" rtl="0" eaLnBrk="1" latinLnBrk="0" hangingPunct="1">
        <a:lnSpc>
          <a:spcPct val="85000"/>
        </a:lnSpc>
        <a:spcBef>
          <a:spcPts val="0"/>
        </a:spcBef>
        <a:buFont typeface="Arial" panose="020B0604020202020204" pitchFamily="34" charset="0"/>
        <a:buNone/>
        <a:defRPr sz="1800" b="0" kern="1200" cap="all" baseline="0">
          <a:solidFill>
            <a:schemeClr val="tx1"/>
          </a:solidFill>
          <a:latin typeface="Arial Black" panose="020B0A04020102020204" pitchFamily="34" charset="0"/>
          <a:ea typeface="Arial Black" panose="020B0A04020102020204" pitchFamily="34" charset="0"/>
          <a:cs typeface="Arial" panose="020B0604020202020204" pitchFamily="34" charset="0"/>
        </a:defRPr>
      </a:lvl1pPr>
      <a:lvl2pPr marL="57149" indent="0" algn="l" defTabSz="914377" rtl="0" eaLnBrk="1" latinLnBrk="0" hangingPunct="1">
        <a:lnSpc>
          <a:spcPct val="90000"/>
        </a:lnSpc>
        <a:spcBef>
          <a:spcPts val="0"/>
        </a:spcBef>
        <a:spcAft>
          <a:spcPts val="1200"/>
        </a:spcAft>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57149" indent="0" algn="l" defTabSz="914377" rtl="0" eaLnBrk="1" latinLnBrk="0" hangingPunct="1">
        <a:lnSpc>
          <a:spcPct val="110000"/>
        </a:lnSpc>
        <a:spcBef>
          <a:spcPts val="0"/>
        </a:spcBef>
        <a:spcAft>
          <a:spcPts val="900"/>
        </a:spcAft>
        <a:buFont typeface="Arial" panose="020B0604020202020204" pitchFamily="34" charset="0"/>
        <a:buNone/>
        <a:defRPr sz="1800" kern="1200">
          <a:solidFill>
            <a:schemeClr val="tx1"/>
          </a:solidFill>
          <a:latin typeface="+mn-lt"/>
          <a:ea typeface="+mn-ea"/>
          <a:cs typeface="+mn-cs"/>
        </a:defRPr>
      </a:lvl3pPr>
      <a:lvl4pPr marL="228594" indent="-169858" algn="l" defTabSz="914377" rtl="0" eaLnBrk="1" latinLnBrk="0" hangingPunct="1">
        <a:lnSpc>
          <a:spcPct val="110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4pPr>
      <a:lvl5pPr marL="400041"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571486"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48" userDrawn="1">
          <p15:clr>
            <a:srgbClr val="F26B43"/>
          </p15:clr>
        </p15:guide>
        <p15:guide id="2" pos="5640" userDrawn="1">
          <p15:clr>
            <a:srgbClr val="F26B43"/>
          </p15:clr>
        </p15:guide>
        <p15:guide id="4" userDrawn="1">
          <p15:clr>
            <a:srgbClr val="F26B43"/>
          </p15:clr>
        </p15:guide>
        <p15:guide id="5" orient="horz" pos="240" userDrawn="1">
          <p15:clr>
            <a:srgbClr val="F26B43"/>
          </p15:clr>
        </p15:guide>
        <p15:guide id="6" orient="horz" userDrawn="1">
          <p15:clr>
            <a:srgbClr val="F26B43"/>
          </p15:clr>
        </p15:guide>
        <p15:guide id="7"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orient="horz" pos="2232" userDrawn="1">
          <p15:clr>
            <a:srgbClr val="F26B43"/>
          </p15:clr>
        </p15:guide>
        <p15:guide id="15" pos="7440" userDrawn="1">
          <p15:clr>
            <a:srgbClr val="F26B43"/>
          </p15:clr>
        </p15:guide>
        <p15:guide id="16" orient="horz" pos="4104" userDrawn="1">
          <p15:clr>
            <a:srgbClr val="F26B43"/>
          </p15:clr>
        </p15:guide>
        <p15:guide id="17" orient="horz" pos="32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381001"/>
            <a:ext cx="11430000" cy="1295401"/>
          </a:xfrm>
          <a:prstGeom prst="rect">
            <a:avLst/>
          </a:prstGeom>
        </p:spPr>
        <p:txBody>
          <a:bodyPr vert="horz" lIns="0" tIns="45720" rIns="0" bIns="0" rtlCol="0" anchor="t" anchorCtr="0">
            <a:normAutofit/>
          </a:bodyPr>
          <a:lstStyle/>
          <a:p>
            <a:r>
              <a:rPr lang="en-US" dirty="0"/>
              <a:t>Click to edit Master title style</a:t>
            </a:r>
          </a:p>
        </p:txBody>
      </p:sp>
      <p:sp>
        <p:nvSpPr>
          <p:cNvPr id="3" name="Text Placeholder 2"/>
          <p:cNvSpPr>
            <a:spLocks noGrp="1"/>
          </p:cNvSpPr>
          <p:nvPr>
            <p:ph type="body" idx="1"/>
          </p:nvPr>
        </p:nvSpPr>
        <p:spPr>
          <a:xfrm>
            <a:off x="381000" y="1828800"/>
            <a:ext cx="11430000" cy="4690206"/>
          </a:xfrm>
          <a:prstGeom prst="rect">
            <a:avLst/>
          </a:prstGeom>
        </p:spPr>
        <p:txBody>
          <a:bodyPr vert="horz" lIns="0" tIns="91440" rIns="0" bIns="45720" rtlCol="0">
            <a:normAutofit/>
          </a:bodyPr>
          <a:lstStyle/>
          <a:p>
            <a:pPr lvl="0"/>
            <a:r>
              <a:rPr lang="en-US" dirty="0"/>
              <a:t>Edit Master text styles</a:t>
            </a:r>
          </a:p>
          <a:p>
            <a:pPr lvl="1"/>
            <a:r>
              <a:rPr lang="en-US" dirty="0"/>
              <a:t>Second level</a:t>
            </a:r>
          </a:p>
        </p:txBody>
      </p:sp>
      <p:sp>
        <p:nvSpPr>
          <p:cNvPr id="8" name="Footer Placeholder 4"/>
          <p:cNvSpPr>
            <a:spLocks noGrp="1"/>
          </p:cNvSpPr>
          <p:nvPr>
            <p:ph type="ftr" sz="quarter" idx="3"/>
          </p:nvPr>
        </p:nvSpPr>
        <p:spPr>
          <a:xfrm>
            <a:off x="381002" y="6519009"/>
            <a:ext cx="5714999" cy="206375"/>
          </a:xfrm>
          <a:prstGeom prst="rect">
            <a:avLst/>
          </a:prstGeom>
        </p:spPr>
        <p:txBody>
          <a:bodyPr vert="horz" lIns="0" tIns="0" rIns="0" bIns="0" rtlCol="0" anchor="b" anchorCtr="0"/>
          <a:lstStyle>
            <a:lvl1pPr algn="l">
              <a:defRPr sz="1000">
                <a:solidFill>
                  <a:schemeClr val="bg1">
                    <a:lumMod val="65000"/>
                  </a:schemeClr>
                </a:solidFill>
                <a:latin typeface="+mn-lt"/>
              </a:defRPr>
            </a:lvl1pPr>
          </a:lstStyle>
          <a:p>
            <a:r>
              <a:rPr lang="en-US" dirty="0"/>
              <a:t>Copyright 2018 Accenture. All rights reserved.</a:t>
            </a:r>
          </a:p>
        </p:txBody>
      </p:sp>
      <p:sp>
        <p:nvSpPr>
          <p:cNvPr id="9" name="Slide Number Placeholder 5"/>
          <p:cNvSpPr>
            <a:spLocks noGrp="1"/>
          </p:cNvSpPr>
          <p:nvPr>
            <p:ph type="sldNum" sz="quarter" idx="4"/>
          </p:nvPr>
        </p:nvSpPr>
        <p:spPr>
          <a:xfrm>
            <a:off x="11506202" y="6519009"/>
            <a:ext cx="304799" cy="206375"/>
          </a:xfrm>
          <a:prstGeom prst="rect">
            <a:avLst/>
          </a:prstGeom>
        </p:spPr>
        <p:txBody>
          <a:bodyPr vert="horz" lIns="0" tIns="0" rIns="0" bIns="0" rtlCol="0" anchor="b" anchorCtr="0"/>
          <a:lstStyle>
            <a:lvl1pPr algn="r">
              <a:defRPr sz="1000">
                <a:solidFill>
                  <a:schemeClr val="bg1">
                    <a:lumMod val="65000"/>
                  </a:schemeClr>
                </a:solidFill>
                <a:latin typeface="+mn-lt"/>
              </a:defRPr>
            </a:lvl1pPr>
          </a:lstStyle>
          <a:p>
            <a:fld id="{4F9AC08D-23A9-440E-BCB9-AA1E9877CC38}" type="slidenum">
              <a:rPr lang="en-US" smtClean="0"/>
              <a:pPr/>
              <a:t>‹#›</a:t>
            </a:fld>
            <a:endParaRPr lang="en-US" dirty="0"/>
          </a:p>
        </p:txBody>
      </p:sp>
    </p:spTree>
    <p:extLst>
      <p:ext uri="{BB962C8B-B14F-4D97-AF65-F5344CB8AC3E}">
        <p14:creationId xmlns:p14="http://schemas.microsoft.com/office/powerpoint/2010/main" val="2199068667"/>
      </p:ext>
    </p:extLst>
  </p:cSld>
  <p:clrMap bg1="lt1" tx1="dk1" bg2="lt2" tx2="dk2" accent1="accent1" accent2="accent2" accent3="accent3" accent4="accent4" accent5="accent5" accent6="accent6" hlink="hlink" folHlink="folHlink"/>
  <p:sldLayoutIdLst>
    <p:sldLayoutId id="2147483699" r:id="rId1"/>
    <p:sldLayoutId id="2147483704" r:id="rId2"/>
    <p:sldLayoutId id="2147483703" r:id="rId3"/>
  </p:sldLayoutIdLst>
  <p:hf hdr="0" dt="0"/>
  <p:txStyles>
    <p:titleStyle>
      <a:lvl1pPr marL="0" indent="0" algn="l" defTabSz="914377" rtl="0" eaLnBrk="1" latinLnBrk="0" hangingPunct="1">
        <a:lnSpc>
          <a:spcPct val="70000"/>
        </a:lnSpc>
        <a:spcBef>
          <a:spcPct val="0"/>
        </a:spcBef>
        <a:buNone/>
        <a:defRPr sz="4000" b="0" kern="1200" cap="all" baseline="0">
          <a:solidFill>
            <a:schemeClr val="tx1"/>
          </a:solidFill>
          <a:latin typeface="Arial Black" panose="020B0A04020102020204" pitchFamily="34" charset="0"/>
          <a:ea typeface="+mj-ea"/>
          <a:cs typeface="+mj-cs"/>
        </a:defRPr>
      </a:lvl1pPr>
    </p:titleStyle>
    <p:bodyStyle>
      <a:lvl1pPr marL="57149" indent="0" algn="l" defTabSz="914377" rtl="0" eaLnBrk="1" latinLnBrk="0" hangingPunct="1">
        <a:lnSpc>
          <a:spcPct val="85000"/>
        </a:lnSpc>
        <a:spcBef>
          <a:spcPts val="0"/>
        </a:spcBef>
        <a:buFont typeface="Arial" panose="020B0604020202020204" pitchFamily="34" charset="0"/>
        <a:buNone/>
        <a:defRPr sz="1800" b="0" kern="1200" cap="all" baseline="0">
          <a:solidFill>
            <a:schemeClr val="tx1"/>
          </a:solidFill>
          <a:latin typeface="Arial Black" panose="020B0A04020102020204" pitchFamily="34" charset="0"/>
          <a:ea typeface="+mn-ea"/>
          <a:cs typeface="+mn-cs"/>
        </a:defRPr>
      </a:lvl1pPr>
      <a:lvl2pPr marL="57149" indent="0" algn="l" defTabSz="914377" rtl="0" eaLnBrk="1" latinLnBrk="0" hangingPunct="1">
        <a:lnSpc>
          <a:spcPct val="90000"/>
        </a:lnSpc>
        <a:spcBef>
          <a:spcPts val="0"/>
        </a:spcBef>
        <a:spcAft>
          <a:spcPts val="1200"/>
        </a:spcAft>
        <a:buFont typeface="Arial" panose="020B0604020202020204" pitchFamily="34" charset="0"/>
        <a:buNone/>
        <a:defRPr sz="2800" kern="1200">
          <a:solidFill>
            <a:schemeClr val="tx1"/>
          </a:solidFill>
          <a:latin typeface="Arial" panose="020B0604020202020204" pitchFamily="34" charset="0"/>
          <a:ea typeface="+mn-ea"/>
          <a:cs typeface="Arial" panose="020B0604020202020204" pitchFamily="34" charset="0"/>
        </a:defRPr>
      </a:lvl2pPr>
      <a:lvl3pPr marL="57149" indent="0" algn="l" defTabSz="914377" rtl="0" eaLnBrk="1" latinLnBrk="0" hangingPunct="1">
        <a:lnSpc>
          <a:spcPct val="110000"/>
        </a:lnSpc>
        <a:spcBef>
          <a:spcPts val="0"/>
        </a:spcBef>
        <a:spcAft>
          <a:spcPts val="900"/>
        </a:spcAft>
        <a:buFont typeface="Arial" panose="020B0604020202020204" pitchFamily="34" charset="0"/>
        <a:buNone/>
        <a:defRPr sz="1800" kern="1200">
          <a:solidFill>
            <a:schemeClr val="tx1"/>
          </a:solidFill>
          <a:latin typeface="+mn-lt"/>
          <a:ea typeface="+mn-ea"/>
          <a:cs typeface="+mn-cs"/>
        </a:defRPr>
      </a:lvl3pPr>
      <a:lvl4pPr marL="228594" indent="-169858" algn="l" defTabSz="914377" rtl="0" eaLnBrk="1" latinLnBrk="0" hangingPunct="1">
        <a:lnSpc>
          <a:spcPct val="110000"/>
        </a:lnSpc>
        <a:spcBef>
          <a:spcPts val="0"/>
        </a:spcBef>
        <a:spcAft>
          <a:spcPts val="0"/>
        </a:spcAft>
        <a:buFont typeface="Arial" panose="020B0604020202020204" pitchFamily="34" charset="0"/>
        <a:buChar char="•"/>
        <a:defRPr sz="1800" kern="1200">
          <a:solidFill>
            <a:schemeClr val="tx1"/>
          </a:solidFill>
          <a:latin typeface="+mn-lt"/>
          <a:ea typeface="+mn-ea"/>
          <a:cs typeface="+mn-cs"/>
        </a:defRPr>
      </a:lvl4pPr>
      <a:lvl5pPr marL="400041"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571486"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n-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b="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48" userDrawn="1">
          <p15:clr>
            <a:srgbClr val="F26B43"/>
          </p15:clr>
        </p15:guide>
        <p15:guide id="2" pos="5640" userDrawn="1">
          <p15:clr>
            <a:srgbClr val="F26B43"/>
          </p15:clr>
        </p15:guide>
        <p15:guide id="4" userDrawn="1">
          <p15:clr>
            <a:srgbClr val="F26B43"/>
          </p15:clr>
        </p15:guide>
        <p15:guide id="5" orient="horz" pos="240" userDrawn="1">
          <p15:clr>
            <a:srgbClr val="F26B43"/>
          </p15:clr>
        </p15:guide>
        <p15:guide id="6" orient="horz" userDrawn="1">
          <p15:clr>
            <a:srgbClr val="F26B43"/>
          </p15:clr>
        </p15:guide>
        <p15:guide id="7" pos="7680" userDrawn="1">
          <p15:clr>
            <a:srgbClr val="F26B43"/>
          </p15:clr>
        </p15:guide>
        <p15:guide id="9" pos="240" userDrawn="1">
          <p15:clr>
            <a:srgbClr val="F26B43"/>
          </p15:clr>
        </p15:guide>
        <p15:guide id="10" orient="horz" pos="4224" userDrawn="1">
          <p15:clr>
            <a:srgbClr val="F26B43"/>
          </p15:clr>
        </p15:guide>
        <p15:guide id="11" pos="3840" userDrawn="1">
          <p15:clr>
            <a:srgbClr val="F26B43"/>
          </p15:clr>
        </p15:guide>
        <p15:guide id="13" pos="2040" userDrawn="1">
          <p15:clr>
            <a:srgbClr val="F26B43"/>
          </p15:clr>
        </p15:guide>
        <p15:guide id="14" orient="horz" pos="2232" userDrawn="1">
          <p15:clr>
            <a:srgbClr val="F26B43"/>
          </p15:clr>
        </p15:guide>
        <p15:guide id="15" pos="7440" userDrawn="1">
          <p15:clr>
            <a:srgbClr val="F26B43"/>
          </p15:clr>
        </p15:guide>
        <p15:guide id="16" orient="horz" pos="4104" userDrawn="1">
          <p15:clr>
            <a:srgbClr val="F26B43"/>
          </p15:clr>
        </p15:guide>
        <p15:guide id="17" orient="horz" pos="32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4.xml"/><Relationship Id="rId4" Type="http://schemas.openxmlformats.org/officeDocument/2006/relationships/image" Target="../media/image35.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 Id="rId5" Type="http://schemas.openxmlformats.org/officeDocument/2006/relationships/image" Target="../media/image46.png"/><Relationship Id="rId4" Type="http://schemas.openxmlformats.org/officeDocument/2006/relationships/image" Target="../media/image4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5562600" y="5029200"/>
            <a:ext cx="3096938" cy="1600200"/>
          </a:xfrm>
        </p:spPr>
        <p:txBody>
          <a:bodyPr/>
          <a:lstStyle/>
          <a:p>
            <a:pPr lvl="1"/>
            <a:r>
              <a:rPr lang="en-US" dirty="0"/>
              <a:t>YOUR </a:t>
            </a:r>
          </a:p>
          <a:p>
            <a:pPr lvl="1"/>
            <a:r>
              <a:rPr lang="en-US" dirty="0"/>
              <a:t>POTENTIAL</a:t>
            </a:r>
          </a:p>
        </p:txBody>
      </p:sp>
      <p:sp>
        <p:nvSpPr>
          <p:cNvPr id="9" name="Freeform 5"/>
          <p:cNvSpPr>
            <a:spLocks/>
          </p:cNvSpPr>
          <p:nvPr/>
        </p:nvSpPr>
        <p:spPr bwMode="auto">
          <a:xfrm>
            <a:off x="3017519" y="2640353"/>
            <a:ext cx="5632704" cy="3641058"/>
          </a:xfrm>
          <a:custGeom>
            <a:avLst/>
            <a:gdLst>
              <a:gd name="T0" fmla="*/ 3374 w 3374"/>
              <a:gd name="T1" fmla="*/ 0 h 2181"/>
              <a:gd name="T2" fmla="*/ 0 w 3374"/>
              <a:gd name="T3" fmla="*/ 1398 h 2181"/>
              <a:gd name="T4" fmla="*/ 0 w 3374"/>
              <a:gd name="T5" fmla="*/ 2181 h 2181"/>
              <a:gd name="T6" fmla="*/ 3374 w 3374"/>
              <a:gd name="T7" fmla="*/ 782 h 2181"/>
              <a:gd name="T8" fmla="*/ 3374 w 3374"/>
              <a:gd name="T9" fmla="*/ 0 h 2181"/>
            </a:gdLst>
            <a:ahLst/>
            <a:cxnLst>
              <a:cxn ang="0">
                <a:pos x="T0" y="T1"/>
              </a:cxn>
              <a:cxn ang="0">
                <a:pos x="T2" y="T3"/>
              </a:cxn>
              <a:cxn ang="0">
                <a:pos x="T4" y="T5"/>
              </a:cxn>
              <a:cxn ang="0">
                <a:pos x="T6" y="T7"/>
              </a:cxn>
              <a:cxn ang="0">
                <a:pos x="T8" y="T9"/>
              </a:cxn>
            </a:cxnLst>
            <a:rect l="0" t="0" r="r" b="b"/>
            <a:pathLst>
              <a:path w="3374" h="2181">
                <a:moveTo>
                  <a:pt x="3374" y="0"/>
                </a:moveTo>
                <a:lnTo>
                  <a:pt x="0" y="1398"/>
                </a:lnTo>
                <a:lnTo>
                  <a:pt x="0" y="2181"/>
                </a:lnTo>
                <a:lnTo>
                  <a:pt x="3374" y="782"/>
                </a:lnTo>
                <a:lnTo>
                  <a:pt x="3374" y="0"/>
                </a:lnTo>
                <a:close/>
              </a:path>
            </a:pathLst>
          </a:custGeom>
          <a:gradFill flip="none" rotWithShape="1">
            <a:gsLst>
              <a:gs pos="10000">
                <a:srgbClr val="FFFF00"/>
              </a:gs>
              <a:gs pos="98000">
                <a:srgbClr val="FF9500"/>
              </a:gs>
            </a:gsLst>
            <a:lin ang="19500000" scaled="0"/>
            <a:tileRect/>
          </a:gradFill>
          <a:ln>
            <a:noFill/>
          </a:ln>
          <a:effectLst/>
        </p:spPr>
        <p:txBody>
          <a:bodyPr vert="horz" wrap="square" lIns="91440" tIns="45720" rIns="91440" bIns="45720" numCol="1" anchor="t" anchorCtr="0" compatLnSpc="1">
            <a:prstTxWarp prst="textNoShape">
              <a:avLst/>
            </a:prstTxWarp>
          </a:bodyPr>
          <a:lstStyle/>
          <a:p>
            <a:endParaRPr lang="en-US" dirty="0">
              <a:latin typeface="Graphik" panose="020B0503030202060203" pitchFamily="34" charset="0"/>
            </a:endParaRPr>
          </a:p>
        </p:txBody>
      </p:sp>
      <p:sp>
        <p:nvSpPr>
          <p:cNvPr id="22" name="Text Placeholder 21"/>
          <p:cNvSpPr>
            <a:spLocks noGrp="1"/>
          </p:cNvSpPr>
          <p:nvPr>
            <p:ph type="body" sz="quarter" idx="14"/>
          </p:nvPr>
        </p:nvSpPr>
        <p:spPr>
          <a:xfrm>
            <a:off x="9052560" y="1257300"/>
            <a:ext cx="2926080" cy="2377651"/>
          </a:xfrm>
        </p:spPr>
        <p:txBody>
          <a:bodyPr>
            <a:normAutofit/>
          </a:bodyPr>
          <a:lstStyle/>
          <a:p>
            <a:r>
              <a:rPr lang="en-US" dirty="0">
                <a:solidFill>
                  <a:srgbClr val="FFFF00"/>
                </a:solidFill>
              </a:rPr>
              <a:t>SAS -</a:t>
            </a:r>
            <a:r>
              <a:rPr lang="en-US" dirty="0" err="1">
                <a:solidFill>
                  <a:srgbClr val="FFFF00"/>
                </a:solidFill>
              </a:rPr>
              <a:t>Formación</a:t>
            </a:r>
            <a:endParaRPr lang="en-US" dirty="0">
              <a:solidFill>
                <a:srgbClr val="FFFF00"/>
              </a:solidFill>
            </a:endParaRPr>
          </a:p>
          <a:p>
            <a:r>
              <a:rPr lang="en-US" dirty="0">
                <a:solidFill>
                  <a:srgbClr val="FFFF00"/>
                </a:solidFill>
              </a:rPr>
              <a:t>MicroStrategy</a:t>
            </a:r>
          </a:p>
          <a:p>
            <a:pPr marL="285750" lvl="2" indent="-285750">
              <a:buFont typeface="Arial" panose="020B0604020202020204" pitchFamily="34" charset="0"/>
              <a:buChar char="•"/>
            </a:pPr>
            <a:r>
              <a:rPr lang="en-US" sz="1400" dirty="0"/>
              <a:t>Salvador León Carmona</a:t>
            </a:r>
          </a:p>
          <a:p>
            <a:pPr marL="285750" lvl="2" indent="-285750">
              <a:buFont typeface="Arial" panose="020B0604020202020204" pitchFamily="34" charset="0"/>
              <a:buChar char="•"/>
            </a:pPr>
            <a:r>
              <a:rPr lang="en-US" sz="1400" dirty="0"/>
              <a:t>Tomás Fernández Benítez</a:t>
            </a:r>
          </a:p>
          <a:p>
            <a:pPr marL="285750" lvl="2" indent="-285750">
              <a:buFont typeface="Arial" panose="020B0604020202020204" pitchFamily="34" charset="0"/>
              <a:buChar char="•"/>
            </a:pPr>
            <a:r>
              <a:rPr lang="en-US" sz="1400" dirty="0"/>
              <a:t>Alfonso Candela Román</a:t>
            </a:r>
          </a:p>
        </p:txBody>
      </p:sp>
      <p:grpSp>
        <p:nvGrpSpPr>
          <p:cNvPr id="14" name="Group 13"/>
          <p:cNvGrpSpPr>
            <a:grpSpLocks noChangeAspect="1"/>
          </p:cNvGrpSpPr>
          <p:nvPr/>
        </p:nvGrpSpPr>
        <p:grpSpPr>
          <a:xfrm>
            <a:off x="9052560" y="413284"/>
            <a:ext cx="1664208" cy="446694"/>
            <a:chOff x="9638475" y="1219200"/>
            <a:chExt cx="1389888" cy="373063"/>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38475" y="1372165"/>
              <a:ext cx="1389888" cy="220098"/>
            </a:xfrm>
            <a:prstGeom prst="rect">
              <a:avLst/>
            </a:prstGeom>
          </p:spPr>
        </p:pic>
        <p:sp>
          <p:nvSpPr>
            <p:cNvPr id="10" name="Freeform 5"/>
            <p:cNvSpPr>
              <a:spLocks/>
            </p:cNvSpPr>
            <p:nvPr/>
          </p:nvSpPr>
          <p:spPr bwMode="auto">
            <a:xfrm>
              <a:off x="10448925" y="1219200"/>
              <a:ext cx="136525" cy="147638"/>
            </a:xfrm>
            <a:custGeom>
              <a:avLst/>
              <a:gdLst>
                <a:gd name="T0" fmla="*/ 0 w 86"/>
                <a:gd name="T1" fmla="*/ 66 h 93"/>
                <a:gd name="T2" fmla="*/ 50 w 86"/>
                <a:gd name="T3" fmla="*/ 47 h 93"/>
                <a:gd name="T4" fmla="*/ 0 w 86"/>
                <a:gd name="T5" fmla="*/ 27 h 93"/>
                <a:gd name="T6" fmla="*/ 0 w 86"/>
                <a:gd name="T7" fmla="*/ 0 h 93"/>
                <a:gd name="T8" fmla="*/ 86 w 86"/>
                <a:gd name="T9" fmla="*/ 35 h 93"/>
                <a:gd name="T10" fmla="*/ 86 w 86"/>
                <a:gd name="T11" fmla="*/ 57 h 93"/>
                <a:gd name="T12" fmla="*/ 0 w 86"/>
                <a:gd name="T13" fmla="*/ 93 h 93"/>
                <a:gd name="T14" fmla="*/ 0 w 86"/>
                <a:gd name="T15" fmla="*/ 66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 h="93">
                  <a:moveTo>
                    <a:pt x="0" y="66"/>
                  </a:moveTo>
                  <a:lnTo>
                    <a:pt x="50" y="47"/>
                  </a:lnTo>
                  <a:lnTo>
                    <a:pt x="0" y="27"/>
                  </a:lnTo>
                  <a:lnTo>
                    <a:pt x="0" y="0"/>
                  </a:lnTo>
                  <a:lnTo>
                    <a:pt x="86" y="35"/>
                  </a:lnTo>
                  <a:lnTo>
                    <a:pt x="86" y="57"/>
                  </a:lnTo>
                  <a:lnTo>
                    <a:pt x="0" y="93"/>
                  </a:lnTo>
                  <a:lnTo>
                    <a:pt x="0" y="66"/>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228600" y="3608685"/>
            <a:ext cx="9134230" cy="2095500"/>
          </a:xfrm>
        </p:spPr>
        <p:txBody>
          <a:bodyPr/>
          <a:lstStyle/>
          <a:p>
            <a:r>
              <a:rPr lang="en-US" sz="14800" dirty="0"/>
              <a:t>realize</a:t>
            </a:r>
          </a:p>
        </p:txBody>
      </p:sp>
      <p:sp>
        <p:nvSpPr>
          <p:cNvPr id="12" name="Freeform 6"/>
          <p:cNvSpPr>
            <a:spLocks/>
          </p:cNvSpPr>
          <p:nvPr/>
        </p:nvSpPr>
        <p:spPr bwMode="auto">
          <a:xfrm>
            <a:off x="3015995" y="304800"/>
            <a:ext cx="5632704" cy="3641058"/>
          </a:xfrm>
          <a:custGeom>
            <a:avLst/>
            <a:gdLst>
              <a:gd name="T0" fmla="*/ 3374 w 3374"/>
              <a:gd name="T1" fmla="*/ 2181 h 2181"/>
              <a:gd name="T2" fmla="*/ 0 w 3374"/>
              <a:gd name="T3" fmla="*/ 782 h 2181"/>
              <a:gd name="T4" fmla="*/ 0 w 3374"/>
              <a:gd name="T5" fmla="*/ 0 h 2181"/>
              <a:gd name="T6" fmla="*/ 3374 w 3374"/>
              <a:gd name="T7" fmla="*/ 1399 h 2181"/>
              <a:gd name="T8" fmla="*/ 3374 w 3374"/>
              <a:gd name="T9" fmla="*/ 2181 h 2181"/>
            </a:gdLst>
            <a:ahLst/>
            <a:cxnLst>
              <a:cxn ang="0">
                <a:pos x="T0" y="T1"/>
              </a:cxn>
              <a:cxn ang="0">
                <a:pos x="T2" y="T3"/>
              </a:cxn>
              <a:cxn ang="0">
                <a:pos x="T4" y="T5"/>
              </a:cxn>
              <a:cxn ang="0">
                <a:pos x="T6" y="T7"/>
              </a:cxn>
              <a:cxn ang="0">
                <a:pos x="T8" y="T9"/>
              </a:cxn>
            </a:cxnLst>
            <a:rect l="0" t="0" r="r" b="b"/>
            <a:pathLst>
              <a:path w="3374" h="2181">
                <a:moveTo>
                  <a:pt x="3374" y="2181"/>
                </a:moveTo>
                <a:lnTo>
                  <a:pt x="0" y="782"/>
                </a:lnTo>
                <a:lnTo>
                  <a:pt x="0" y="0"/>
                </a:lnTo>
                <a:lnTo>
                  <a:pt x="3374" y="1399"/>
                </a:lnTo>
                <a:lnTo>
                  <a:pt x="3374" y="2181"/>
                </a:lnTo>
                <a:close/>
              </a:path>
            </a:pathLst>
          </a:custGeom>
          <a:solidFill>
            <a:srgbClr val="FFFF00"/>
          </a:solidFill>
          <a:ln w="65088" cap="rnd">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TextBox 3">
            <a:extLst>
              <a:ext uri="{FF2B5EF4-FFF2-40B4-BE49-F238E27FC236}">
                <a16:creationId xmlns:a16="http://schemas.microsoft.com/office/drawing/2014/main" id="{65A423BE-F983-4832-9ADD-4B6291B6FF2E}"/>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tx2">
                    <a:lumMod val="20000"/>
                    <a:lumOff val="80000"/>
                    <a:alpha val="20000"/>
                  </a:schemeClr>
                </a:solidFill>
              </a:rPr>
              <a:t>SERVICIOS HORIZONTALES</a:t>
            </a:r>
          </a:p>
        </p:txBody>
      </p:sp>
    </p:spTree>
    <p:extLst>
      <p:ext uri="{BB962C8B-B14F-4D97-AF65-F5344CB8AC3E}">
        <p14:creationId xmlns:p14="http://schemas.microsoft.com/office/powerpoint/2010/main" val="31005165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01C2C0-9F8E-4975-B49B-4CCD78CE4765}"/>
              </a:ext>
            </a:extLst>
          </p:cNvPr>
          <p:cNvSpPr>
            <a:spLocks noGrp="1"/>
          </p:cNvSpPr>
          <p:nvPr>
            <p:ph sz="quarter" idx="18"/>
          </p:nvPr>
        </p:nvSpPr>
        <p:spPr/>
        <p:txBody>
          <a:bodyPr/>
          <a:lstStyle/>
          <a:p>
            <a:r>
              <a:rPr lang="es-ES" dirty="0"/>
              <a:t>Un indicador es una medida de negocio o un indicador clave de rendimiento, como Ingresos, Beneficios o Recuento de empleados. Desde un punto de vista práctico, los indicadores son los cálculos realizados en los datos almacenados en la base de datos y cuyos resultados se muestran en un informe</a:t>
            </a:r>
          </a:p>
        </p:txBody>
      </p:sp>
      <p:sp>
        <p:nvSpPr>
          <p:cNvPr id="3" name="Title 2">
            <a:extLst>
              <a:ext uri="{FF2B5EF4-FFF2-40B4-BE49-F238E27FC236}">
                <a16:creationId xmlns:a16="http://schemas.microsoft.com/office/drawing/2014/main" id="{636D68CB-1434-4EA4-833A-CF2EFF9269B6}"/>
              </a:ext>
            </a:extLst>
          </p:cNvPr>
          <p:cNvSpPr>
            <a:spLocks noGrp="1"/>
          </p:cNvSpPr>
          <p:nvPr>
            <p:ph type="title"/>
          </p:nvPr>
        </p:nvSpPr>
        <p:spPr/>
        <p:txBody>
          <a:bodyPr/>
          <a:lstStyle/>
          <a:p>
            <a:r>
              <a:rPr lang="es-ES" dirty="0"/>
              <a:t>indicadores</a:t>
            </a:r>
          </a:p>
        </p:txBody>
      </p:sp>
      <p:sp>
        <p:nvSpPr>
          <p:cNvPr id="4" name="Footer Placeholder 3">
            <a:extLst>
              <a:ext uri="{FF2B5EF4-FFF2-40B4-BE49-F238E27FC236}">
                <a16:creationId xmlns:a16="http://schemas.microsoft.com/office/drawing/2014/main" id="{00386CD6-8BD5-4CAA-AA47-D1EAACB0BC06}"/>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CF8AF4E5-EFCC-47D2-9459-29D206872FB6}"/>
              </a:ext>
            </a:extLst>
          </p:cNvPr>
          <p:cNvSpPr>
            <a:spLocks noGrp="1"/>
          </p:cNvSpPr>
          <p:nvPr>
            <p:ph type="sldNum" sz="quarter" idx="21"/>
          </p:nvPr>
        </p:nvSpPr>
        <p:spPr/>
        <p:txBody>
          <a:bodyPr/>
          <a:lstStyle/>
          <a:p>
            <a:fld id="{4F9AC08D-23A9-440E-BCB9-AA1E9877CC38}" type="slidenum">
              <a:rPr lang="en-US" smtClean="0"/>
              <a:pPr/>
              <a:t>10</a:t>
            </a:fld>
            <a:endParaRPr lang="en-US" dirty="0"/>
          </a:p>
        </p:txBody>
      </p:sp>
      <p:sp>
        <p:nvSpPr>
          <p:cNvPr id="6" name="TextBox 5">
            <a:extLst>
              <a:ext uri="{FF2B5EF4-FFF2-40B4-BE49-F238E27FC236}">
                <a16:creationId xmlns:a16="http://schemas.microsoft.com/office/drawing/2014/main" id="{620C9E27-E80C-4A87-B835-229A36D79D5E}"/>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pic>
        <p:nvPicPr>
          <p:cNvPr id="7" name="Picture 6">
            <a:extLst>
              <a:ext uri="{FF2B5EF4-FFF2-40B4-BE49-F238E27FC236}">
                <a16:creationId xmlns:a16="http://schemas.microsoft.com/office/drawing/2014/main" id="{643B78FF-5C60-45FC-BE5D-785C533A5B70}"/>
              </a:ext>
            </a:extLst>
          </p:cNvPr>
          <p:cNvPicPr>
            <a:picLocks noChangeAspect="1"/>
          </p:cNvPicPr>
          <p:nvPr/>
        </p:nvPicPr>
        <p:blipFill>
          <a:blip r:embed="rId2"/>
          <a:stretch>
            <a:fillRect/>
          </a:stretch>
        </p:blipFill>
        <p:spPr>
          <a:xfrm>
            <a:off x="8856787" y="2714079"/>
            <a:ext cx="2812024" cy="3612193"/>
          </a:xfrm>
          <a:prstGeom prst="rect">
            <a:avLst/>
          </a:prstGeom>
        </p:spPr>
      </p:pic>
    </p:spTree>
    <p:extLst>
      <p:ext uri="{BB962C8B-B14F-4D97-AF65-F5344CB8AC3E}">
        <p14:creationId xmlns:p14="http://schemas.microsoft.com/office/powerpoint/2010/main" val="3500494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73AC456-5751-4F4F-A8A3-03F11036AD64}"/>
              </a:ext>
            </a:extLst>
          </p:cNvPr>
          <p:cNvSpPr>
            <a:spLocks noGrp="1"/>
          </p:cNvSpPr>
          <p:nvPr>
            <p:ph sz="quarter" idx="18"/>
          </p:nvPr>
        </p:nvSpPr>
        <p:spPr/>
        <p:txBody>
          <a:bodyPr/>
          <a:lstStyle/>
          <a:p>
            <a:r>
              <a:rPr lang="es-ES" dirty="0"/>
              <a:t>Un filtro de informe criba los datos del origen de datos con el propósito de devolver la información que responda exactamente a lo que necesita. </a:t>
            </a:r>
          </a:p>
        </p:txBody>
      </p:sp>
      <p:sp>
        <p:nvSpPr>
          <p:cNvPr id="5" name="Title 4">
            <a:extLst>
              <a:ext uri="{FF2B5EF4-FFF2-40B4-BE49-F238E27FC236}">
                <a16:creationId xmlns:a16="http://schemas.microsoft.com/office/drawing/2014/main" id="{A12B7943-42D0-4C5B-8BE0-58007BA2AA90}"/>
              </a:ext>
            </a:extLst>
          </p:cNvPr>
          <p:cNvSpPr>
            <a:spLocks noGrp="1"/>
          </p:cNvSpPr>
          <p:nvPr>
            <p:ph type="title"/>
          </p:nvPr>
        </p:nvSpPr>
        <p:spPr/>
        <p:txBody>
          <a:bodyPr/>
          <a:lstStyle/>
          <a:p>
            <a:r>
              <a:rPr lang="es-ES" dirty="0"/>
              <a:t>filtros</a:t>
            </a:r>
          </a:p>
        </p:txBody>
      </p:sp>
      <p:sp>
        <p:nvSpPr>
          <p:cNvPr id="2" name="Footer Placeholder 1">
            <a:extLst>
              <a:ext uri="{FF2B5EF4-FFF2-40B4-BE49-F238E27FC236}">
                <a16:creationId xmlns:a16="http://schemas.microsoft.com/office/drawing/2014/main" id="{642F6437-B245-4ACB-A0CC-8886A444472D}"/>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F0B599EC-C2C3-473D-A700-6880269AACF3}"/>
              </a:ext>
            </a:extLst>
          </p:cNvPr>
          <p:cNvSpPr>
            <a:spLocks noGrp="1"/>
          </p:cNvSpPr>
          <p:nvPr>
            <p:ph type="sldNum" sz="quarter" idx="21"/>
          </p:nvPr>
        </p:nvSpPr>
        <p:spPr/>
        <p:txBody>
          <a:bodyPr/>
          <a:lstStyle/>
          <a:p>
            <a:fld id="{4F9AC08D-23A9-440E-BCB9-AA1E9877CC38}" type="slidenum">
              <a:rPr lang="en-US" smtClean="0"/>
              <a:pPr/>
              <a:t>11</a:t>
            </a:fld>
            <a:endParaRPr lang="en-US"/>
          </a:p>
        </p:txBody>
      </p:sp>
      <p:sp>
        <p:nvSpPr>
          <p:cNvPr id="6" name="TextBox 5">
            <a:extLst>
              <a:ext uri="{FF2B5EF4-FFF2-40B4-BE49-F238E27FC236}">
                <a16:creationId xmlns:a16="http://schemas.microsoft.com/office/drawing/2014/main" id="{191CAC0D-0C66-48DE-9785-0FF22412F881}"/>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387216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AC247C-5A2D-4FD1-A1A2-EA415D930236}"/>
              </a:ext>
            </a:extLst>
          </p:cNvPr>
          <p:cNvSpPr>
            <a:spLocks noGrp="1"/>
          </p:cNvSpPr>
          <p:nvPr>
            <p:ph sz="quarter" idx="18"/>
          </p:nvPr>
        </p:nvSpPr>
        <p:spPr/>
        <p:txBody>
          <a:bodyPr/>
          <a:lstStyle/>
          <a:p>
            <a:r>
              <a:rPr lang="es-ES" dirty="0"/>
              <a:t>Los informes (y los documentos, si posee </a:t>
            </a:r>
            <a:r>
              <a:rPr lang="es-ES" dirty="0" err="1"/>
              <a:t>MicroStrategy</a:t>
            </a:r>
            <a:r>
              <a:rPr lang="es-ES" dirty="0"/>
              <a:t> </a:t>
            </a:r>
            <a:r>
              <a:rPr lang="es-ES" dirty="0" err="1"/>
              <a:t>Report</a:t>
            </a:r>
            <a:r>
              <a:rPr lang="es-ES" dirty="0"/>
              <a:t> </a:t>
            </a:r>
            <a:r>
              <a:rPr lang="es-ES" dirty="0" err="1"/>
              <a:t>Services</a:t>
            </a:r>
            <a:r>
              <a:rPr lang="es-ES" dirty="0"/>
              <a:t>) se generan a partir de objetos de aplicación. Los informes y documentos son los objetos que muestran los resultados calculados desde los datos para propósitos de análisis. Los informes y documentos los crean generalmente los diseñadores de informes.</a:t>
            </a:r>
          </a:p>
        </p:txBody>
      </p:sp>
      <p:sp>
        <p:nvSpPr>
          <p:cNvPr id="3" name="Title 2">
            <a:extLst>
              <a:ext uri="{FF2B5EF4-FFF2-40B4-BE49-F238E27FC236}">
                <a16:creationId xmlns:a16="http://schemas.microsoft.com/office/drawing/2014/main" id="{4D6FD1B1-AFB0-4C26-8CB3-25868E178BFA}"/>
              </a:ext>
            </a:extLst>
          </p:cNvPr>
          <p:cNvSpPr>
            <a:spLocks noGrp="1"/>
          </p:cNvSpPr>
          <p:nvPr>
            <p:ph type="title"/>
          </p:nvPr>
        </p:nvSpPr>
        <p:spPr/>
        <p:txBody>
          <a:bodyPr/>
          <a:lstStyle/>
          <a:p>
            <a:r>
              <a:rPr lang="es-ES" dirty="0"/>
              <a:t>informes</a:t>
            </a:r>
          </a:p>
        </p:txBody>
      </p:sp>
      <p:sp>
        <p:nvSpPr>
          <p:cNvPr id="4" name="Footer Placeholder 3">
            <a:extLst>
              <a:ext uri="{FF2B5EF4-FFF2-40B4-BE49-F238E27FC236}">
                <a16:creationId xmlns:a16="http://schemas.microsoft.com/office/drawing/2014/main" id="{A42864C8-2994-4429-BE51-B4A093D0FBD0}"/>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F3817929-AAD2-4C49-84D5-1E696FCD1DF3}"/>
              </a:ext>
            </a:extLst>
          </p:cNvPr>
          <p:cNvSpPr>
            <a:spLocks noGrp="1"/>
          </p:cNvSpPr>
          <p:nvPr>
            <p:ph type="sldNum" sz="quarter" idx="21"/>
          </p:nvPr>
        </p:nvSpPr>
        <p:spPr/>
        <p:txBody>
          <a:bodyPr/>
          <a:lstStyle/>
          <a:p>
            <a:fld id="{4F9AC08D-23A9-440E-BCB9-AA1E9877CC38}" type="slidenum">
              <a:rPr lang="en-US" smtClean="0"/>
              <a:pPr/>
              <a:t>12</a:t>
            </a:fld>
            <a:endParaRPr lang="en-US" dirty="0"/>
          </a:p>
        </p:txBody>
      </p:sp>
      <p:sp>
        <p:nvSpPr>
          <p:cNvPr id="6" name="TextBox 5">
            <a:extLst>
              <a:ext uri="{FF2B5EF4-FFF2-40B4-BE49-F238E27FC236}">
                <a16:creationId xmlns:a16="http://schemas.microsoft.com/office/drawing/2014/main" id="{D5B558D0-61AC-485D-9FD9-8099CB4D64C8}"/>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9053235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D5A251A9-9536-4B67-9A47-7CF688F32C3E}"/>
              </a:ext>
            </a:extLst>
          </p:cNvPr>
          <p:cNvSpPr>
            <a:spLocks noGrp="1"/>
          </p:cNvSpPr>
          <p:nvPr>
            <p:ph sz="quarter" idx="18"/>
          </p:nvPr>
        </p:nvSpPr>
        <p:spPr/>
        <p:txBody>
          <a:bodyPr/>
          <a:lstStyle/>
          <a:p>
            <a:r>
              <a:rPr lang="es-ES" dirty="0"/>
              <a:t>Cualquier informe puede contener selecciones dinámicas. Una selección dinámica es una pregunta que se hace al usuario que ejecuta el informe. Según las respuestas que proporcione el usuario, el informe se actualiza y muestra otros datos del origen de datos.</a:t>
            </a:r>
          </a:p>
        </p:txBody>
      </p:sp>
      <p:sp>
        <p:nvSpPr>
          <p:cNvPr id="7" name="Title 6">
            <a:extLst>
              <a:ext uri="{FF2B5EF4-FFF2-40B4-BE49-F238E27FC236}">
                <a16:creationId xmlns:a16="http://schemas.microsoft.com/office/drawing/2014/main" id="{72CC2DB4-A47A-4590-B00F-F36AE2BDD513}"/>
              </a:ext>
            </a:extLst>
          </p:cNvPr>
          <p:cNvSpPr>
            <a:spLocks noGrp="1"/>
          </p:cNvSpPr>
          <p:nvPr>
            <p:ph type="title"/>
          </p:nvPr>
        </p:nvSpPr>
        <p:spPr/>
        <p:txBody>
          <a:bodyPr/>
          <a:lstStyle/>
          <a:p>
            <a:r>
              <a:rPr lang="es-ES" dirty="0"/>
              <a:t>Selecciones </a:t>
            </a:r>
            <a:r>
              <a:rPr lang="es-ES" dirty="0" err="1"/>
              <a:t>dinamicas</a:t>
            </a:r>
            <a:endParaRPr lang="es-ES" dirty="0"/>
          </a:p>
        </p:txBody>
      </p:sp>
      <p:sp>
        <p:nvSpPr>
          <p:cNvPr id="2" name="Footer Placeholder 1">
            <a:extLst>
              <a:ext uri="{FF2B5EF4-FFF2-40B4-BE49-F238E27FC236}">
                <a16:creationId xmlns:a16="http://schemas.microsoft.com/office/drawing/2014/main" id="{76B1ADAC-83B4-4507-A7F8-3531406C5A76}"/>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5F080E44-2FCB-42ED-9BC9-8B2356B33EBF}"/>
              </a:ext>
            </a:extLst>
          </p:cNvPr>
          <p:cNvSpPr>
            <a:spLocks noGrp="1"/>
          </p:cNvSpPr>
          <p:nvPr>
            <p:ph type="sldNum" sz="quarter" idx="21"/>
          </p:nvPr>
        </p:nvSpPr>
        <p:spPr/>
        <p:txBody>
          <a:bodyPr/>
          <a:lstStyle/>
          <a:p>
            <a:fld id="{4F9AC08D-23A9-440E-BCB9-AA1E9877CC38}" type="slidenum">
              <a:rPr lang="en-US" smtClean="0"/>
              <a:pPr/>
              <a:t>13</a:t>
            </a:fld>
            <a:endParaRPr lang="en-US"/>
          </a:p>
        </p:txBody>
      </p:sp>
      <p:sp>
        <p:nvSpPr>
          <p:cNvPr id="6" name="TextBox 5">
            <a:extLst>
              <a:ext uri="{FF2B5EF4-FFF2-40B4-BE49-F238E27FC236}">
                <a16:creationId xmlns:a16="http://schemas.microsoft.com/office/drawing/2014/main" id="{768FBD25-16ED-41A6-8EED-35191B8BD7ED}"/>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137094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2470FB-9D75-4457-A124-44FA6331CDA3}"/>
              </a:ext>
            </a:extLst>
          </p:cNvPr>
          <p:cNvSpPr>
            <a:spLocks noGrp="1"/>
          </p:cNvSpPr>
          <p:nvPr>
            <p:ph sz="quarter" idx="18"/>
          </p:nvPr>
        </p:nvSpPr>
        <p:spPr/>
        <p:txBody>
          <a:bodyPr/>
          <a:lstStyle/>
          <a:p>
            <a:r>
              <a:rPr lang="es-ES" dirty="0"/>
              <a:t>Los documentos son una visualización de datos de múltiples informes a los que se agrega un formato especial, con componentes interactivos, </a:t>
            </a:r>
            <a:r>
              <a:rPr lang="es-ES" dirty="0" err="1"/>
              <a:t>etc</a:t>
            </a:r>
            <a:r>
              <a:rPr lang="es-ES" dirty="0"/>
              <a:t> </a:t>
            </a:r>
          </a:p>
        </p:txBody>
      </p:sp>
      <p:sp>
        <p:nvSpPr>
          <p:cNvPr id="3" name="Title 2">
            <a:extLst>
              <a:ext uri="{FF2B5EF4-FFF2-40B4-BE49-F238E27FC236}">
                <a16:creationId xmlns:a16="http://schemas.microsoft.com/office/drawing/2014/main" id="{C78884BE-2977-44EC-B8F6-2CAF8A155B7B}"/>
              </a:ext>
            </a:extLst>
          </p:cNvPr>
          <p:cNvSpPr>
            <a:spLocks noGrp="1"/>
          </p:cNvSpPr>
          <p:nvPr>
            <p:ph type="title"/>
          </p:nvPr>
        </p:nvSpPr>
        <p:spPr/>
        <p:txBody>
          <a:bodyPr/>
          <a:lstStyle/>
          <a:p>
            <a:r>
              <a:rPr lang="es-ES" dirty="0"/>
              <a:t>documentos</a:t>
            </a:r>
          </a:p>
        </p:txBody>
      </p:sp>
      <p:sp>
        <p:nvSpPr>
          <p:cNvPr id="4" name="Footer Placeholder 3">
            <a:extLst>
              <a:ext uri="{FF2B5EF4-FFF2-40B4-BE49-F238E27FC236}">
                <a16:creationId xmlns:a16="http://schemas.microsoft.com/office/drawing/2014/main" id="{863C3271-D472-40C3-AE50-23CF253305B1}"/>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C1C18CEF-4747-422D-92ED-5D3A3EB0456A}"/>
              </a:ext>
            </a:extLst>
          </p:cNvPr>
          <p:cNvSpPr>
            <a:spLocks noGrp="1"/>
          </p:cNvSpPr>
          <p:nvPr>
            <p:ph type="sldNum" sz="quarter" idx="21"/>
          </p:nvPr>
        </p:nvSpPr>
        <p:spPr/>
        <p:txBody>
          <a:bodyPr/>
          <a:lstStyle/>
          <a:p>
            <a:fld id="{4F9AC08D-23A9-440E-BCB9-AA1E9877CC38}" type="slidenum">
              <a:rPr lang="en-US" smtClean="0"/>
              <a:pPr/>
              <a:t>14</a:t>
            </a:fld>
            <a:endParaRPr lang="en-US" dirty="0"/>
          </a:p>
        </p:txBody>
      </p:sp>
      <p:pic>
        <p:nvPicPr>
          <p:cNvPr id="6" name="Picture 5">
            <a:extLst>
              <a:ext uri="{FF2B5EF4-FFF2-40B4-BE49-F238E27FC236}">
                <a16:creationId xmlns:a16="http://schemas.microsoft.com/office/drawing/2014/main" id="{FA6A6AFD-C44F-4A5D-BADF-9A1D5C967CEE}"/>
              </a:ext>
            </a:extLst>
          </p:cNvPr>
          <p:cNvPicPr>
            <a:picLocks noChangeAspect="1"/>
          </p:cNvPicPr>
          <p:nvPr/>
        </p:nvPicPr>
        <p:blipFill>
          <a:blip r:embed="rId2"/>
          <a:stretch>
            <a:fillRect/>
          </a:stretch>
        </p:blipFill>
        <p:spPr>
          <a:xfrm>
            <a:off x="7608168" y="3573016"/>
            <a:ext cx="3372600" cy="2531567"/>
          </a:xfrm>
          <a:prstGeom prst="rect">
            <a:avLst/>
          </a:prstGeom>
        </p:spPr>
      </p:pic>
      <p:sp>
        <p:nvSpPr>
          <p:cNvPr id="7" name="TextBox 6">
            <a:extLst>
              <a:ext uri="{FF2B5EF4-FFF2-40B4-BE49-F238E27FC236}">
                <a16:creationId xmlns:a16="http://schemas.microsoft.com/office/drawing/2014/main" id="{AAC20A11-1BD0-4F4B-83D2-6F7FD0C6C90B}"/>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66815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E8B457A-3898-4E1B-AC98-FD71F3B62497}"/>
              </a:ext>
            </a:extLst>
          </p:cNvPr>
          <p:cNvSpPr>
            <a:spLocks noGrp="1"/>
          </p:cNvSpPr>
          <p:nvPr>
            <p:ph sz="quarter" idx="18"/>
          </p:nvPr>
        </p:nvSpPr>
        <p:spPr/>
        <p:txBody>
          <a:bodyPr/>
          <a:lstStyle/>
          <a:p>
            <a:r>
              <a:rPr lang="es-ES" dirty="0"/>
              <a:t>Los objetos que crea en </a:t>
            </a:r>
            <a:r>
              <a:rPr lang="es-ES" dirty="0" err="1"/>
              <a:t>MicroStrategy</a:t>
            </a:r>
            <a:r>
              <a:rPr lang="es-ES" dirty="0"/>
              <a:t> Desktop suelen pertenecer a uno de estos tres grupos: objetos de esquema, objetos de aplicación e informes y documentos (llamados objetos públicos). </a:t>
            </a:r>
          </a:p>
        </p:txBody>
      </p:sp>
      <p:sp>
        <p:nvSpPr>
          <p:cNvPr id="3" name="Title 2">
            <a:extLst>
              <a:ext uri="{FF2B5EF4-FFF2-40B4-BE49-F238E27FC236}">
                <a16:creationId xmlns:a16="http://schemas.microsoft.com/office/drawing/2014/main" id="{52610D51-9B60-435E-9E46-D53352052CBD}"/>
              </a:ext>
            </a:extLst>
          </p:cNvPr>
          <p:cNvSpPr>
            <a:spLocks noGrp="1"/>
          </p:cNvSpPr>
          <p:nvPr>
            <p:ph type="title"/>
          </p:nvPr>
        </p:nvSpPr>
        <p:spPr/>
        <p:txBody>
          <a:bodyPr/>
          <a:lstStyle/>
          <a:p>
            <a:r>
              <a:rPr lang="es-ES" dirty="0"/>
              <a:t>Estructura de carpetas.</a:t>
            </a:r>
            <a:br>
              <a:rPr lang="es-ES" dirty="0"/>
            </a:br>
            <a:r>
              <a:rPr lang="es-ES" dirty="0"/>
              <a:t>¿Dónde encontrar los objetos?</a:t>
            </a:r>
          </a:p>
        </p:txBody>
      </p:sp>
      <p:sp>
        <p:nvSpPr>
          <p:cNvPr id="4" name="Footer Placeholder 3">
            <a:extLst>
              <a:ext uri="{FF2B5EF4-FFF2-40B4-BE49-F238E27FC236}">
                <a16:creationId xmlns:a16="http://schemas.microsoft.com/office/drawing/2014/main" id="{D18C9D01-407A-4C51-B336-921CE305F2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D3458321-8887-4A17-B93F-74E010976992}"/>
              </a:ext>
            </a:extLst>
          </p:cNvPr>
          <p:cNvSpPr>
            <a:spLocks noGrp="1"/>
          </p:cNvSpPr>
          <p:nvPr>
            <p:ph type="sldNum" sz="quarter" idx="21"/>
          </p:nvPr>
        </p:nvSpPr>
        <p:spPr/>
        <p:txBody>
          <a:bodyPr/>
          <a:lstStyle/>
          <a:p>
            <a:fld id="{4F9AC08D-23A9-440E-BCB9-AA1E9877CC38}" type="slidenum">
              <a:rPr lang="en-US" smtClean="0"/>
              <a:pPr/>
              <a:t>15</a:t>
            </a:fld>
            <a:endParaRPr lang="en-US" dirty="0"/>
          </a:p>
        </p:txBody>
      </p:sp>
      <p:sp>
        <p:nvSpPr>
          <p:cNvPr id="6" name="TextBox 5">
            <a:extLst>
              <a:ext uri="{FF2B5EF4-FFF2-40B4-BE49-F238E27FC236}">
                <a16:creationId xmlns:a16="http://schemas.microsoft.com/office/drawing/2014/main" id="{5C275A13-2BF7-43E1-BBE0-6323CFBD47F0}"/>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541750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0792342-3DF5-4D92-8B45-A83533325CA7}"/>
              </a:ext>
            </a:extLst>
          </p:cNvPr>
          <p:cNvSpPr>
            <a:spLocks noGrp="1"/>
          </p:cNvSpPr>
          <p:nvPr>
            <p:ph sz="quarter" idx="18"/>
          </p:nvPr>
        </p:nvSpPr>
        <p:spPr/>
        <p:txBody>
          <a:bodyPr/>
          <a:lstStyle/>
          <a:p>
            <a:r>
              <a:rPr lang="es-ES" dirty="0"/>
              <a:t>Estos objetos se utilizan para crear informes. Los objetos de aplicación los suele crear el diseñador del informe y se generan a partir de objetos de esquema.</a:t>
            </a:r>
          </a:p>
        </p:txBody>
      </p:sp>
      <p:sp>
        <p:nvSpPr>
          <p:cNvPr id="3" name="Title 2">
            <a:extLst>
              <a:ext uri="{FF2B5EF4-FFF2-40B4-BE49-F238E27FC236}">
                <a16:creationId xmlns:a16="http://schemas.microsoft.com/office/drawing/2014/main" id="{98737C9B-F0C1-4D29-BFDB-B2718B6B867C}"/>
              </a:ext>
            </a:extLst>
          </p:cNvPr>
          <p:cNvSpPr>
            <a:spLocks noGrp="1"/>
          </p:cNvSpPr>
          <p:nvPr>
            <p:ph type="title"/>
          </p:nvPr>
        </p:nvSpPr>
        <p:spPr/>
        <p:txBody>
          <a:bodyPr/>
          <a:lstStyle/>
          <a:p>
            <a:r>
              <a:rPr lang="es-ES" dirty="0"/>
              <a:t>Estructura de carpetas</a:t>
            </a:r>
            <a:br>
              <a:rPr lang="es-ES" dirty="0"/>
            </a:br>
            <a:r>
              <a:rPr lang="es-ES" dirty="0"/>
              <a:t>objetos públicos </a:t>
            </a:r>
          </a:p>
        </p:txBody>
      </p:sp>
      <p:sp>
        <p:nvSpPr>
          <p:cNvPr id="4" name="Footer Placeholder 3">
            <a:extLst>
              <a:ext uri="{FF2B5EF4-FFF2-40B4-BE49-F238E27FC236}">
                <a16:creationId xmlns:a16="http://schemas.microsoft.com/office/drawing/2014/main" id="{A4DB1756-4A8F-4D78-A156-E186AEBA2F9C}"/>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CD94AF71-39F7-437F-9D46-84A8848336BB}"/>
              </a:ext>
            </a:extLst>
          </p:cNvPr>
          <p:cNvSpPr>
            <a:spLocks noGrp="1"/>
          </p:cNvSpPr>
          <p:nvPr>
            <p:ph type="sldNum" sz="quarter" idx="21"/>
          </p:nvPr>
        </p:nvSpPr>
        <p:spPr/>
        <p:txBody>
          <a:bodyPr/>
          <a:lstStyle/>
          <a:p>
            <a:fld id="{4F9AC08D-23A9-440E-BCB9-AA1E9877CC38}" type="slidenum">
              <a:rPr lang="en-US" smtClean="0"/>
              <a:pPr/>
              <a:t>16</a:t>
            </a:fld>
            <a:endParaRPr lang="en-US" dirty="0"/>
          </a:p>
        </p:txBody>
      </p:sp>
      <p:sp>
        <p:nvSpPr>
          <p:cNvPr id="6" name="TextBox 5">
            <a:extLst>
              <a:ext uri="{FF2B5EF4-FFF2-40B4-BE49-F238E27FC236}">
                <a16:creationId xmlns:a16="http://schemas.microsoft.com/office/drawing/2014/main" id="{25E8018C-7955-43EB-AEC9-B453D82EEC4A}"/>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2084786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632073-0930-4204-8BB8-3B4656125E41}"/>
              </a:ext>
            </a:extLst>
          </p:cNvPr>
          <p:cNvSpPr>
            <a:spLocks noGrp="1"/>
          </p:cNvSpPr>
          <p:nvPr>
            <p:ph sz="quarter" idx="18"/>
          </p:nvPr>
        </p:nvSpPr>
        <p:spPr/>
        <p:txBody>
          <a:bodyPr/>
          <a:lstStyle/>
          <a:p>
            <a:r>
              <a:rPr lang="es-ES" dirty="0" err="1"/>
              <a:t>MicroStrategy</a:t>
            </a:r>
            <a:r>
              <a:rPr lang="es-ES" dirty="0"/>
              <a:t> provee de un espacio personal para cada usuario de la plataforma, donde podrá crear objetos de aplicación (objetos públicos) como filtros, informes ó documentos.</a:t>
            </a:r>
          </a:p>
          <a:p>
            <a:r>
              <a:rPr lang="es-ES" dirty="0"/>
              <a:t>En esta carpeta llamada “Mis informes”, también podrás guardar copias de informes existentes, con contestaciones de selección dinámica personalizadas.</a:t>
            </a:r>
          </a:p>
        </p:txBody>
      </p:sp>
      <p:sp>
        <p:nvSpPr>
          <p:cNvPr id="3" name="Title 2">
            <a:extLst>
              <a:ext uri="{FF2B5EF4-FFF2-40B4-BE49-F238E27FC236}">
                <a16:creationId xmlns:a16="http://schemas.microsoft.com/office/drawing/2014/main" id="{DE8172A2-27A9-4782-B912-9208F307CBBF}"/>
              </a:ext>
            </a:extLst>
          </p:cNvPr>
          <p:cNvSpPr>
            <a:spLocks noGrp="1"/>
          </p:cNvSpPr>
          <p:nvPr>
            <p:ph type="title"/>
          </p:nvPr>
        </p:nvSpPr>
        <p:spPr/>
        <p:txBody>
          <a:bodyPr/>
          <a:lstStyle/>
          <a:p>
            <a:r>
              <a:rPr lang="es-ES" dirty="0" err="1"/>
              <a:t>CarpetaS</a:t>
            </a:r>
            <a:r>
              <a:rPr lang="es-ES" dirty="0"/>
              <a:t> DE USUARIO</a:t>
            </a:r>
            <a:br>
              <a:rPr lang="es-ES" dirty="0"/>
            </a:br>
            <a:endParaRPr lang="es-ES" dirty="0"/>
          </a:p>
        </p:txBody>
      </p:sp>
      <p:sp>
        <p:nvSpPr>
          <p:cNvPr id="4" name="Footer Placeholder 3">
            <a:extLst>
              <a:ext uri="{FF2B5EF4-FFF2-40B4-BE49-F238E27FC236}">
                <a16:creationId xmlns:a16="http://schemas.microsoft.com/office/drawing/2014/main" id="{7D99C9F1-6E9E-4EF5-AA29-ADB4DB620431}"/>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EC6EDCC4-A8ED-4D78-856D-67D4600A7F89}"/>
              </a:ext>
            </a:extLst>
          </p:cNvPr>
          <p:cNvSpPr>
            <a:spLocks noGrp="1"/>
          </p:cNvSpPr>
          <p:nvPr>
            <p:ph type="sldNum" sz="quarter" idx="21"/>
          </p:nvPr>
        </p:nvSpPr>
        <p:spPr/>
        <p:txBody>
          <a:bodyPr/>
          <a:lstStyle/>
          <a:p>
            <a:fld id="{4F9AC08D-23A9-440E-BCB9-AA1E9877CC38}" type="slidenum">
              <a:rPr lang="en-US" smtClean="0"/>
              <a:pPr/>
              <a:t>17</a:t>
            </a:fld>
            <a:endParaRPr lang="en-US" dirty="0"/>
          </a:p>
        </p:txBody>
      </p:sp>
      <p:sp>
        <p:nvSpPr>
          <p:cNvPr id="6" name="TextBox 5">
            <a:extLst>
              <a:ext uri="{FF2B5EF4-FFF2-40B4-BE49-F238E27FC236}">
                <a16:creationId xmlns:a16="http://schemas.microsoft.com/office/drawing/2014/main" id="{ABD705E4-02FC-4151-9415-DEEA492DE0C7}"/>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42140811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BC48BA-B7E1-496A-9F24-D57C18FFE4EB}"/>
              </a:ext>
            </a:extLst>
          </p:cNvPr>
          <p:cNvSpPr>
            <a:spLocks noGrp="1"/>
          </p:cNvSpPr>
          <p:nvPr>
            <p:ph sz="quarter" idx="18"/>
          </p:nvPr>
        </p:nvSpPr>
        <p:spPr/>
        <p:txBody>
          <a:bodyPr>
            <a:normAutofit fontScale="92500" lnSpcReduction="20000"/>
          </a:bodyPr>
          <a:lstStyle/>
          <a:p>
            <a:r>
              <a:rPr lang="en-US" dirty="0"/>
              <a:t>El </a:t>
            </a:r>
            <a:r>
              <a:rPr lang="en-US" dirty="0" err="1"/>
              <a:t>usuario</a:t>
            </a:r>
            <a:r>
              <a:rPr lang="en-US" dirty="0"/>
              <a:t> </a:t>
            </a:r>
            <a:r>
              <a:rPr lang="en-US" dirty="0" err="1"/>
              <a:t>puede</a:t>
            </a:r>
            <a:r>
              <a:rPr lang="en-US" dirty="0"/>
              <a:t> </a:t>
            </a:r>
            <a:r>
              <a:rPr lang="en-US" dirty="0" err="1"/>
              <a:t>compartir</a:t>
            </a:r>
            <a:r>
              <a:rPr lang="en-US" dirty="0"/>
              <a:t> un </a:t>
            </a:r>
            <a:r>
              <a:rPr lang="en-US" dirty="0" err="1"/>
              <a:t>informe</a:t>
            </a:r>
            <a:r>
              <a:rPr lang="en-US" dirty="0"/>
              <a:t> ó </a:t>
            </a:r>
            <a:r>
              <a:rPr lang="en-US" dirty="0" err="1"/>
              <a:t>documento</a:t>
            </a:r>
            <a:r>
              <a:rPr lang="en-US" dirty="0"/>
              <a:t> con </a:t>
            </a:r>
            <a:r>
              <a:rPr lang="en-US" dirty="0" err="1"/>
              <a:t>otros</a:t>
            </a:r>
            <a:r>
              <a:rPr lang="en-US" dirty="0"/>
              <a:t> </a:t>
            </a:r>
            <a:r>
              <a:rPr lang="en-US" dirty="0" err="1"/>
              <a:t>usuarios</a:t>
            </a:r>
            <a:r>
              <a:rPr lang="en-US" dirty="0"/>
              <a:t> de MicroStrategy de las </a:t>
            </a:r>
            <a:r>
              <a:rPr lang="en-US" dirty="0" err="1"/>
              <a:t>siguientes</a:t>
            </a:r>
            <a:r>
              <a:rPr lang="en-US" dirty="0"/>
              <a:t> </a:t>
            </a:r>
            <a:r>
              <a:rPr lang="en-US" dirty="0" err="1"/>
              <a:t>formas</a:t>
            </a:r>
            <a:r>
              <a:rPr lang="en-US" dirty="0"/>
              <a:t>:</a:t>
            </a:r>
          </a:p>
          <a:p>
            <a:endParaRPr lang="es-ES" dirty="0"/>
          </a:p>
          <a:p>
            <a:r>
              <a:rPr lang="en-US" b="1" dirty="0"/>
              <a:t>• </a:t>
            </a:r>
            <a:r>
              <a:rPr lang="en-US" b="1" dirty="0" err="1"/>
              <a:t>Enviando</a:t>
            </a:r>
            <a:r>
              <a:rPr lang="en-US" b="1" dirty="0"/>
              <a:t> un </a:t>
            </a:r>
            <a:r>
              <a:rPr lang="en-US" b="1" dirty="0" err="1"/>
              <a:t>informe</a:t>
            </a:r>
            <a:r>
              <a:rPr lang="en-US" b="1" dirty="0"/>
              <a:t> o un </a:t>
            </a:r>
            <a:r>
              <a:rPr lang="en-US" b="1" dirty="0" err="1"/>
              <a:t>vínculo</a:t>
            </a:r>
            <a:r>
              <a:rPr lang="en-US" b="1" dirty="0"/>
              <a:t> </a:t>
            </a:r>
            <a:r>
              <a:rPr lang="en-US" b="1" dirty="0" err="1"/>
              <a:t>hacia</a:t>
            </a:r>
            <a:r>
              <a:rPr lang="en-US" b="1" dirty="0"/>
              <a:t> </a:t>
            </a:r>
            <a:r>
              <a:rPr lang="en-US" b="1" dirty="0" err="1"/>
              <a:t>él</a:t>
            </a:r>
            <a:r>
              <a:rPr lang="en-US" b="1" dirty="0"/>
              <a:t>.</a:t>
            </a:r>
            <a:r>
              <a:rPr lang="en-US" dirty="0"/>
              <a:t> </a:t>
            </a:r>
          </a:p>
          <a:p>
            <a:r>
              <a:rPr lang="en-US" b="1" dirty="0"/>
              <a:t>• </a:t>
            </a:r>
            <a:r>
              <a:rPr lang="en-US" b="1" dirty="0" err="1"/>
              <a:t>Añadiendo</a:t>
            </a:r>
            <a:r>
              <a:rPr lang="en-US" b="1" dirty="0"/>
              <a:t> un </a:t>
            </a:r>
            <a:r>
              <a:rPr lang="en-US" b="1" dirty="0" err="1"/>
              <a:t>vínculo</a:t>
            </a:r>
            <a:r>
              <a:rPr lang="en-US" b="1" dirty="0"/>
              <a:t> </a:t>
            </a:r>
            <a:r>
              <a:rPr lang="en-US" b="1" dirty="0" err="1"/>
              <a:t>en</a:t>
            </a:r>
            <a:r>
              <a:rPr lang="en-US" b="1" dirty="0"/>
              <a:t> un </a:t>
            </a:r>
            <a:r>
              <a:rPr lang="en-US" b="1" dirty="0" err="1"/>
              <a:t>documento</a:t>
            </a:r>
            <a:r>
              <a:rPr lang="en-US" b="1" dirty="0"/>
              <a:t>.</a:t>
            </a:r>
          </a:p>
          <a:p>
            <a:endParaRPr lang="en-US" b="1" dirty="0"/>
          </a:p>
          <a:p>
            <a:r>
              <a:rPr lang="en-US" b="1" dirty="0" err="1"/>
              <a:t>Cuando</a:t>
            </a:r>
            <a:r>
              <a:rPr lang="en-US" b="1" dirty="0"/>
              <a:t> un </a:t>
            </a:r>
            <a:r>
              <a:rPr lang="en-US" b="1" dirty="0" err="1"/>
              <a:t>usuario</a:t>
            </a:r>
            <a:r>
              <a:rPr lang="en-US" b="1" dirty="0"/>
              <a:t> visualize el </a:t>
            </a:r>
            <a:r>
              <a:rPr lang="en-US" b="1" dirty="0" err="1"/>
              <a:t>documento</a:t>
            </a:r>
            <a:r>
              <a:rPr lang="en-US" b="1" dirty="0"/>
              <a:t>, </a:t>
            </a:r>
            <a:r>
              <a:rPr lang="en-US" b="1" dirty="0" err="1"/>
              <a:t>podrá</a:t>
            </a:r>
            <a:r>
              <a:rPr lang="en-US" b="1" dirty="0"/>
              <a:t> </a:t>
            </a:r>
            <a:r>
              <a:rPr lang="en-US" b="1" dirty="0" err="1"/>
              <a:t>hacer</a:t>
            </a:r>
            <a:r>
              <a:rPr lang="en-US" b="1" dirty="0"/>
              <a:t> click </a:t>
            </a:r>
            <a:r>
              <a:rPr lang="en-US" b="1" dirty="0" err="1"/>
              <a:t>en</a:t>
            </a:r>
            <a:r>
              <a:rPr lang="en-US" b="1" dirty="0"/>
              <a:t> un </a:t>
            </a:r>
            <a:r>
              <a:rPr lang="en-US" b="1" dirty="0" err="1"/>
              <a:t>vínculo</a:t>
            </a:r>
            <a:r>
              <a:rPr lang="en-US" b="1" dirty="0"/>
              <a:t> y </a:t>
            </a:r>
            <a:r>
              <a:rPr lang="en-US" b="1" dirty="0" err="1"/>
              <a:t>abrir</a:t>
            </a:r>
            <a:r>
              <a:rPr lang="en-US" b="1" dirty="0"/>
              <a:t> el </a:t>
            </a:r>
            <a:r>
              <a:rPr lang="en-US" b="1" dirty="0" err="1"/>
              <a:t>informe</a:t>
            </a:r>
            <a:r>
              <a:rPr lang="en-US" b="1" dirty="0"/>
              <a:t> </a:t>
            </a:r>
            <a:r>
              <a:rPr lang="en-US" b="1" dirty="0" err="1"/>
              <a:t>relacionado</a:t>
            </a:r>
            <a:r>
              <a:rPr lang="en-US" dirty="0"/>
              <a:t>. </a:t>
            </a:r>
          </a:p>
          <a:p>
            <a:r>
              <a:rPr lang="en-US" b="1" dirty="0"/>
              <a:t>El </a:t>
            </a:r>
            <a:r>
              <a:rPr lang="en-US" b="1" dirty="0" err="1"/>
              <a:t>usuario</a:t>
            </a:r>
            <a:r>
              <a:rPr lang="en-US" b="1" dirty="0"/>
              <a:t> </a:t>
            </a:r>
            <a:r>
              <a:rPr lang="en-US" b="1" dirty="0" err="1"/>
              <a:t>podrá</a:t>
            </a:r>
            <a:r>
              <a:rPr lang="en-US" b="1" dirty="0"/>
              <a:t> </a:t>
            </a:r>
            <a:r>
              <a:rPr lang="en-US" b="1" dirty="0" err="1"/>
              <a:t>configurar</a:t>
            </a:r>
            <a:r>
              <a:rPr lang="en-US" b="1" dirty="0"/>
              <a:t> </a:t>
            </a:r>
            <a:r>
              <a:rPr lang="en-US" b="1" dirty="0" err="1"/>
              <a:t>igualmente</a:t>
            </a:r>
            <a:r>
              <a:rPr lang="en-US" b="1" dirty="0"/>
              <a:t> </a:t>
            </a:r>
            <a:r>
              <a:rPr lang="en-US" b="1" dirty="0" err="1"/>
              <a:t>qué</a:t>
            </a:r>
            <a:r>
              <a:rPr lang="en-US" b="1" dirty="0"/>
              <a:t> </a:t>
            </a:r>
            <a:r>
              <a:rPr lang="en-US" b="1" dirty="0" err="1"/>
              <a:t>privilegios</a:t>
            </a:r>
            <a:r>
              <a:rPr lang="en-US" b="1" dirty="0"/>
              <a:t> </a:t>
            </a:r>
            <a:r>
              <a:rPr lang="en-US" b="1" dirty="0" err="1"/>
              <a:t>quiere</a:t>
            </a:r>
            <a:r>
              <a:rPr lang="en-US" b="1" dirty="0"/>
              <a:t> </a:t>
            </a:r>
            <a:r>
              <a:rPr lang="en-US" b="1" dirty="0" err="1"/>
              <a:t>otorgar</a:t>
            </a:r>
            <a:r>
              <a:rPr lang="en-US" b="1" dirty="0"/>
              <a:t> al </a:t>
            </a:r>
            <a:r>
              <a:rPr lang="en-US" b="1" dirty="0" err="1"/>
              <a:t>informe</a:t>
            </a:r>
            <a:r>
              <a:rPr lang="en-US" b="1" dirty="0"/>
              <a:t> / document </a:t>
            </a:r>
            <a:r>
              <a:rPr lang="en-US" b="1" dirty="0" err="1"/>
              <a:t>compartido</a:t>
            </a:r>
            <a:r>
              <a:rPr lang="en-US" b="1" dirty="0"/>
              <a:t>.</a:t>
            </a:r>
            <a:endParaRPr lang="en-US" dirty="0"/>
          </a:p>
        </p:txBody>
      </p:sp>
      <p:sp>
        <p:nvSpPr>
          <p:cNvPr id="3" name="Title 2">
            <a:extLst>
              <a:ext uri="{FF2B5EF4-FFF2-40B4-BE49-F238E27FC236}">
                <a16:creationId xmlns:a16="http://schemas.microsoft.com/office/drawing/2014/main" id="{BDD503C0-60DE-4839-B440-662F4CBC0039}"/>
              </a:ext>
            </a:extLst>
          </p:cNvPr>
          <p:cNvSpPr>
            <a:spLocks noGrp="1"/>
          </p:cNvSpPr>
          <p:nvPr>
            <p:ph type="title"/>
          </p:nvPr>
        </p:nvSpPr>
        <p:spPr/>
        <p:txBody>
          <a:bodyPr/>
          <a:lstStyle/>
          <a:p>
            <a:r>
              <a:rPr lang="es-ES" dirty="0"/>
              <a:t>Carpetas de usuario</a:t>
            </a:r>
            <a:br>
              <a:rPr lang="es-ES" dirty="0"/>
            </a:br>
            <a:r>
              <a:rPr lang="es-ES" dirty="0"/>
              <a:t>compartir informes</a:t>
            </a:r>
          </a:p>
        </p:txBody>
      </p:sp>
      <p:sp>
        <p:nvSpPr>
          <p:cNvPr id="4" name="Footer Placeholder 3">
            <a:extLst>
              <a:ext uri="{FF2B5EF4-FFF2-40B4-BE49-F238E27FC236}">
                <a16:creationId xmlns:a16="http://schemas.microsoft.com/office/drawing/2014/main" id="{D7E0784B-9D96-47CB-82FA-443D77077EB8}"/>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DFB0D601-2933-4288-A92C-D601BBFFB55D}"/>
              </a:ext>
            </a:extLst>
          </p:cNvPr>
          <p:cNvSpPr>
            <a:spLocks noGrp="1"/>
          </p:cNvSpPr>
          <p:nvPr>
            <p:ph type="sldNum" sz="quarter" idx="21"/>
          </p:nvPr>
        </p:nvSpPr>
        <p:spPr/>
        <p:txBody>
          <a:bodyPr/>
          <a:lstStyle/>
          <a:p>
            <a:fld id="{4F9AC08D-23A9-440E-BCB9-AA1E9877CC38}" type="slidenum">
              <a:rPr lang="en-US" smtClean="0"/>
              <a:pPr/>
              <a:t>18</a:t>
            </a:fld>
            <a:endParaRPr lang="en-US" dirty="0"/>
          </a:p>
        </p:txBody>
      </p:sp>
      <p:sp>
        <p:nvSpPr>
          <p:cNvPr id="6" name="TextBox 5">
            <a:extLst>
              <a:ext uri="{FF2B5EF4-FFF2-40B4-BE49-F238E27FC236}">
                <a16:creationId xmlns:a16="http://schemas.microsoft.com/office/drawing/2014/main" id="{3F53FEC2-2D2E-496E-844B-3170D3807121}"/>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706555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E51C3DC-43EE-4ADC-8D12-337FCB38F6AE}"/>
              </a:ext>
            </a:extLst>
          </p:cNvPr>
          <p:cNvSpPr>
            <a:spLocks noGrp="1"/>
          </p:cNvSpPr>
          <p:nvPr>
            <p:ph sz="quarter" idx="18"/>
          </p:nvPr>
        </p:nvSpPr>
        <p:spPr/>
        <p:txBody>
          <a:bodyPr/>
          <a:lstStyle/>
          <a:p>
            <a:r>
              <a:rPr lang="es-ES" dirty="0"/>
              <a:t>El historial es un área de </a:t>
            </a:r>
            <a:r>
              <a:rPr lang="es-ES" dirty="0" err="1"/>
              <a:t>MicroStrategy</a:t>
            </a:r>
            <a:r>
              <a:rPr lang="es-ES" dirty="0"/>
              <a:t> Web en la que puede almacenar los resultados de los informes y los documentos procedentes de diversos orígenes.</a:t>
            </a:r>
          </a:p>
          <a:p>
            <a:endParaRPr lang="es-ES" dirty="0"/>
          </a:p>
        </p:txBody>
      </p:sp>
      <p:sp>
        <p:nvSpPr>
          <p:cNvPr id="3" name="Title 2">
            <a:extLst>
              <a:ext uri="{FF2B5EF4-FFF2-40B4-BE49-F238E27FC236}">
                <a16:creationId xmlns:a16="http://schemas.microsoft.com/office/drawing/2014/main" id="{1BB44E82-72D5-43C8-A762-4649CEBB718C}"/>
              </a:ext>
            </a:extLst>
          </p:cNvPr>
          <p:cNvSpPr>
            <a:spLocks noGrp="1"/>
          </p:cNvSpPr>
          <p:nvPr>
            <p:ph type="title"/>
          </p:nvPr>
        </p:nvSpPr>
        <p:spPr/>
        <p:txBody>
          <a:bodyPr/>
          <a:lstStyle/>
          <a:p>
            <a:r>
              <a:rPr lang="es-ES" dirty="0"/>
              <a:t>historial</a:t>
            </a:r>
          </a:p>
        </p:txBody>
      </p:sp>
      <p:sp>
        <p:nvSpPr>
          <p:cNvPr id="4" name="Footer Placeholder 3">
            <a:extLst>
              <a:ext uri="{FF2B5EF4-FFF2-40B4-BE49-F238E27FC236}">
                <a16:creationId xmlns:a16="http://schemas.microsoft.com/office/drawing/2014/main" id="{0A2495C8-0D17-4670-A2E0-775BCA8535B5}"/>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74147E40-5DB5-4976-8F5F-8C618BA80D79}"/>
              </a:ext>
            </a:extLst>
          </p:cNvPr>
          <p:cNvSpPr>
            <a:spLocks noGrp="1"/>
          </p:cNvSpPr>
          <p:nvPr>
            <p:ph type="sldNum" sz="quarter" idx="21"/>
          </p:nvPr>
        </p:nvSpPr>
        <p:spPr/>
        <p:txBody>
          <a:bodyPr/>
          <a:lstStyle/>
          <a:p>
            <a:fld id="{4F9AC08D-23A9-440E-BCB9-AA1E9877CC38}" type="slidenum">
              <a:rPr lang="en-US" smtClean="0"/>
              <a:pPr/>
              <a:t>19</a:t>
            </a:fld>
            <a:endParaRPr lang="en-US" dirty="0"/>
          </a:p>
        </p:txBody>
      </p:sp>
      <p:sp>
        <p:nvSpPr>
          <p:cNvPr id="6" name="TextBox 5">
            <a:extLst>
              <a:ext uri="{FF2B5EF4-FFF2-40B4-BE49-F238E27FC236}">
                <a16:creationId xmlns:a16="http://schemas.microsoft.com/office/drawing/2014/main" id="{5BD9354A-BE80-4B10-83BA-B57CB6C3FDC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082745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381000" y="1460044"/>
            <a:ext cx="5282951" cy="4689475"/>
          </a:xfrm>
        </p:spPr>
        <p:txBody>
          <a:bodyPr>
            <a:normAutofit fontScale="55000" lnSpcReduction="20000"/>
          </a:bodyPr>
          <a:lstStyle/>
          <a:p>
            <a:r>
              <a:rPr lang="en-US" sz="3300" dirty="0" err="1">
                <a:solidFill>
                  <a:schemeClr val="accent1"/>
                </a:solidFill>
                <a:cs typeface="Arial" panose="020B0604020202020204" pitchFamily="34" charset="0"/>
              </a:rPr>
              <a:t>Introducción</a:t>
            </a:r>
            <a:r>
              <a:rPr lang="en-US" sz="3300" dirty="0">
                <a:solidFill>
                  <a:schemeClr val="accent1"/>
                </a:solidFill>
                <a:cs typeface="Arial" panose="020B0604020202020204" pitchFamily="34" charset="0"/>
              </a:rPr>
              <a:t> a MicroStrategy (</a:t>
            </a:r>
            <a:r>
              <a:rPr lang="en-US" sz="3300" dirty="0" err="1">
                <a:solidFill>
                  <a:schemeClr val="accent1"/>
                </a:solidFill>
                <a:cs typeface="Arial" panose="020B0604020202020204" pitchFamily="34" charset="0"/>
              </a:rPr>
              <a:t>Parte</a:t>
            </a:r>
            <a:r>
              <a:rPr lang="en-US" sz="3300" dirty="0">
                <a:solidFill>
                  <a:schemeClr val="accent1"/>
                </a:solidFill>
                <a:cs typeface="Arial" panose="020B0604020202020204" pitchFamily="34" charset="0"/>
              </a:rPr>
              <a:t> 1).</a:t>
            </a:r>
          </a:p>
          <a:p>
            <a:pPr lvl="1"/>
            <a:r>
              <a:rPr lang="en-US" dirty="0" err="1"/>
              <a:t>Explicación</a:t>
            </a:r>
            <a:r>
              <a:rPr lang="en-US" dirty="0"/>
              <a:t> </a:t>
            </a:r>
            <a:r>
              <a:rPr lang="en-US" dirty="0" err="1"/>
              <a:t>resumida</a:t>
            </a:r>
            <a:r>
              <a:rPr lang="en-US" dirty="0"/>
              <a:t> del </a:t>
            </a:r>
            <a:r>
              <a:rPr lang="en-US" dirty="0" err="1"/>
              <a:t>modelo</a:t>
            </a:r>
            <a:r>
              <a:rPr lang="en-US" dirty="0"/>
              <a:t> </a:t>
            </a:r>
            <a:r>
              <a:rPr lang="en-US" dirty="0" err="1"/>
              <a:t>físico</a:t>
            </a:r>
            <a:r>
              <a:rPr lang="en-US" dirty="0"/>
              <a:t> del </a:t>
            </a:r>
            <a:r>
              <a:rPr lang="en-US" dirty="0" err="1"/>
              <a:t>proyecto</a:t>
            </a:r>
            <a:r>
              <a:rPr lang="en-US" dirty="0"/>
              <a:t>.</a:t>
            </a:r>
          </a:p>
          <a:p>
            <a:pPr lvl="1"/>
            <a:r>
              <a:rPr lang="en-US" dirty="0" err="1"/>
              <a:t>Conceptos</a:t>
            </a:r>
            <a:r>
              <a:rPr lang="en-US" dirty="0"/>
              <a:t> </a:t>
            </a:r>
            <a:r>
              <a:rPr lang="en-US" dirty="0" err="1"/>
              <a:t>generales</a:t>
            </a:r>
            <a:r>
              <a:rPr lang="en-US" dirty="0"/>
              <a:t>.</a:t>
            </a:r>
          </a:p>
          <a:p>
            <a:pPr lvl="1"/>
            <a:r>
              <a:rPr lang="en-US" dirty="0" err="1"/>
              <a:t>Tipo</a:t>
            </a:r>
            <a:r>
              <a:rPr lang="en-US" dirty="0"/>
              <a:t> de </a:t>
            </a:r>
            <a:r>
              <a:rPr lang="en-US" dirty="0" err="1"/>
              <a:t>objetos</a:t>
            </a:r>
            <a:r>
              <a:rPr lang="en-US" dirty="0"/>
              <a:t> (a </a:t>
            </a:r>
            <a:r>
              <a:rPr lang="en-US" dirty="0" err="1"/>
              <a:t>nivel</a:t>
            </a:r>
            <a:r>
              <a:rPr lang="en-US" dirty="0"/>
              <a:t> de </a:t>
            </a:r>
            <a:r>
              <a:rPr lang="en-US" dirty="0" err="1"/>
              <a:t>usuario</a:t>
            </a:r>
            <a:r>
              <a:rPr lang="en-US" dirty="0"/>
              <a:t>).</a:t>
            </a:r>
          </a:p>
          <a:p>
            <a:pPr lvl="2"/>
            <a:r>
              <a:rPr lang="en-US" dirty="0" err="1"/>
              <a:t>Atributos</a:t>
            </a:r>
            <a:r>
              <a:rPr lang="en-US" dirty="0"/>
              <a:t>.</a:t>
            </a:r>
          </a:p>
          <a:p>
            <a:pPr lvl="2"/>
            <a:r>
              <a:rPr lang="en-US" dirty="0" err="1"/>
              <a:t>Indicadores</a:t>
            </a:r>
            <a:r>
              <a:rPr lang="en-US" dirty="0"/>
              <a:t>.</a:t>
            </a:r>
          </a:p>
          <a:p>
            <a:pPr lvl="2"/>
            <a:r>
              <a:rPr lang="en-US" dirty="0" err="1"/>
              <a:t>Filtros</a:t>
            </a:r>
            <a:r>
              <a:rPr lang="en-US" dirty="0"/>
              <a:t>.</a:t>
            </a:r>
          </a:p>
          <a:p>
            <a:pPr lvl="2"/>
            <a:r>
              <a:rPr lang="en-US" dirty="0" err="1"/>
              <a:t>Informes</a:t>
            </a:r>
            <a:r>
              <a:rPr lang="en-US" dirty="0"/>
              <a:t>.</a:t>
            </a:r>
          </a:p>
          <a:p>
            <a:pPr lvl="2"/>
            <a:r>
              <a:rPr lang="en-US" dirty="0" err="1"/>
              <a:t>Selecciones</a:t>
            </a:r>
            <a:r>
              <a:rPr lang="en-US" dirty="0"/>
              <a:t> </a:t>
            </a:r>
            <a:r>
              <a:rPr lang="en-US" dirty="0" err="1"/>
              <a:t>dinámicas</a:t>
            </a:r>
            <a:r>
              <a:rPr lang="en-US" dirty="0"/>
              <a:t>.</a:t>
            </a:r>
          </a:p>
          <a:p>
            <a:pPr lvl="2"/>
            <a:r>
              <a:rPr lang="en-US" dirty="0" err="1"/>
              <a:t>Documentos</a:t>
            </a:r>
            <a:r>
              <a:rPr lang="en-US" dirty="0"/>
              <a:t>.</a:t>
            </a:r>
          </a:p>
          <a:p>
            <a:pPr lvl="1"/>
            <a:r>
              <a:rPr lang="en-US" dirty="0" err="1"/>
              <a:t>Estructuración</a:t>
            </a:r>
            <a:r>
              <a:rPr lang="en-US" dirty="0"/>
              <a:t> de </a:t>
            </a:r>
            <a:r>
              <a:rPr lang="en-US" dirty="0" err="1"/>
              <a:t>carpetas</a:t>
            </a:r>
            <a:r>
              <a:rPr lang="en-US" dirty="0"/>
              <a:t>. ¿</a:t>
            </a:r>
            <a:r>
              <a:rPr lang="en-US" dirty="0" err="1"/>
              <a:t>Donde</a:t>
            </a:r>
            <a:r>
              <a:rPr lang="en-US" dirty="0"/>
              <a:t> </a:t>
            </a:r>
            <a:r>
              <a:rPr lang="en-US" dirty="0" err="1"/>
              <a:t>encontrar</a:t>
            </a:r>
            <a:r>
              <a:rPr lang="en-US" dirty="0"/>
              <a:t> </a:t>
            </a:r>
            <a:r>
              <a:rPr lang="en-US" dirty="0" err="1"/>
              <a:t>los</a:t>
            </a:r>
            <a:r>
              <a:rPr lang="en-US" dirty="0"/>
              <a:t> </a:t>
            </a:r>
            <a:r>
              <a:rPr lang="en-US" dirty="0" err="1"/>
              <a:t>objetos</a:t>
            </a:r>
            <a:r>
              <a:rPr lang="en-US" dirty="0"/>
              <a:t>?.</a:t>
            </a:r>
          </a:p>
          <a:p>
            <a:pPr lvl="2"/>
            <a:r>
              <a:rPr lang="en-US" dirty="0" err="1"/>
              <a:t>Objetos</a:t>
            </a:r>
            <a:r>
              <a:rPr lang="en-US" dirty="0"/>
              <a:t> de </a:t>
            </a:r>
            <a:r>
              <a:rPr lang="en-US" dirty="0" err="1"/>
              <a:t>esquema</a:t>
            </a:r>
            <a:r>
              <a:rPr lang="en-US" dirty="0"/>
              <a:t>.</a:t>
            </a:r>
          </a:p>
          <a:p>
            <a:pPr lvl="2"/>
            <a:r>
              <a:rPr lang="en-US" dirty="0" err="1"/>
              <a:t>Objetos</a:t>
            </a:r>
            <a:r>
              <a:rPr lang="en-US" dirty="0"/>
              <a:t> </a:t>
            </a:r>
            <a:r>
              <a:rPr lang="en-US" dirty="0" err="1"/>
              <a:t>públicos</a:t>
            </a:r>
            <a:r>
              <a:rPr lang="en-US" dirty="0"/>
              <a:t>.</a:t>
            </a:r>
          </a:p>
          <a:p>
            <a:pPr lvl="1"/>
            <a:r>
              <a:rPr lang="en-US" dirty="0" err="1"/>
              <a:t>Carpetas</a:t>
            </a:r>
            <a:r>
              <a:rPr lang="en-US" dirty="0"/>
              <a:t> de </a:t>
            </a:r>
            <a:r>
              <a:rPr lang="en-US" dirty="0" err="1"/>
              <a:t>usuario</a:t>
            </a:r>
            <a:r>
              <a:rPr lang="en-US" dirty="0"/>
              <a:t>.</a:t>
            </a:r>
          </a:p>
          <a:p>
            <a:pPr lvl="2"/>
            <a:r>
              <a:rPr lang="en-US" dirty="0" err="1"/>
              <a:t>Compartir</a:t>
            </a:r>
            <a:r>
              <a:rPr lang="en-US" dirty="0"/>
              <a:t> </a:t>
            </a:r>
            <a:r>
              <a:rPr lang="en-US" dirty="0" err="1"/>
              <a:t>informes</a:t>
            </a:r>
            <a:r>
              <a:rPr lang="en-US" dirty="0"/>
              <a:t>.</a:t>
            </a:r>
          </a:p>
          <a:p>
            <a:pPr lvl="1"/>
            <a:r>
              <a:rPr lang="en-US" dirty="0" err="1"/>
              <a:t>Historial</a:t>
            </a:r>
            <a:r>
              <a:rPr lang="en-US" dirty="0"/>
              <a:t>.</a:t>
            </a:r>
          </a:p>
          <a:p>
            <a:pPr lvl="1"/>
            <a:r>
              <a:rPr lang="en-US" dirty="0" err="1"/>
              <a:t>Subscripciones</a:t>
            </a:r>
            <a:r>
              <a:rPr lang="en-US" dirty="0"/>
              <a:t>.</a:t>
            </a:r>
          </a:p>
          <a:p>
            <a:pPr lvl="1"/>
            <a:r>
              <a:rPr lang="en-US" dirty="0" err="1"/>
              <a:t>Ejercicio</a:t>
            </a:r>
            <a:r>
              <a:rPr lang="en-US" dirty="0"/>
              <a:t> de </a:t>
            </a:r>
            <a:r>
              <a:rPr lang="en-US" dirty="0" err="1"/>
              <a:t>familiarización</a:t>
            </a:r>
            <a:r>
              <a:rPr lang="en-US" dirty="0"/>
              <a:t>.</a:t>
            </a:r>
          </a:p>
        </p:txBody>
      </p:sp>
      <p:sp>
        <p:nvSpPr>
          <p:cNvPr id="8" name="Title 7"/>
          <p:cNvSpPr>
            <a:spLocks noGrp="1"/>
          </p:cNvSpPr>
          <p:nvPr>
            <p:ph type="title"/>
          </p:nvPr>
        </p:nvSpPr>
        <p:spPr/>
        <p:txBody>
          <a:bodyPr/>
          <a:lstStyle/>
          <a:p>
            <a:r>
              <a:rPr lang="en-US" dirty="0" err="1"/>
              <a:t>Temario</a:t>
            </a:r>
            <a:endParaRPr lang="en-US" dirty="0"/>
          </a:p>
        </p:txBody>
      </p:sp>
      <p:sp>
        <p:nvSpPr>
          <p:cNvPr id="3" name="Footer Placeholder 2"/>
          <p:cNvSpPr>
            <a:spLocks noGrp="1"/>
          </p:cNvSpPr>
          <p:nvPr>
            <p:ph type="ftr" sz="quarter" idx="20"/>
          </p:nvPr>
        </p:nvSpPr>
        <p:spPr/>
        <p:txBody>
          <a:bodyPr/>
          <a:lstStyle/>
          <a:p>
            <a:r>
              <a:rPr lang="en-US" dirty="0"/>
              <a:t>Copyright 2018 Accenture. All rights reserved.</a:t>
            </a:r>
          </a:p>
        </p:txBody>
      </p:sp>
      <p:sp>
        <p:nvSpPr>
          <p:cNvPr id="4" name="Slide Number Placeholder 3"/>
          <p:cNvSpPr>
            <a:spLocks noGrp="1"/>
          </p:cNvSpPr>
          <p:nvPr>
            <p:ph type="sldNum" sz="quarter" idx="21"/>
          </p:nvPr>
        </p:nvSpPr>
        <p:spPr/>
        <p:txBody>
          <a:bodyPr/>
          <a:lstStyle/>
          <a:p>
            <a:fld id="{4F9AC08D-23A9-440E-BCB9-AA1E9877CC38}" type="slidenum">
              <a:rPr lang="en-US" smtClean="0"/>
              <a:pPr/>
              <a:t>2</a:t>
            </a:fld>
            <a:endParaRPr lang="en-US"/>
          </a:p>
        </p:txBody>
      </p:sp>
      <p:sp>
        <p:nvSpPr>
          <p:cNvPr id="6" name="Content Placeholder 8">
            <a:extLst>
              <a:ext uri="{FF2B5EF4-FFF2-40B4-BE49-F238E27FC236}">
                <a16:creationId xmlns:a16="http://schemas.microsoft.com/office/drawing/2014/main" id="{D7998B95-AFFF-4275-A171-E81757CA97A6}"/>
              </a:ext>
            </a:extLst>
          </p:cNvPr>
          <p:cNvSpPr txBox="1">
            <a:spLocks/>
          </p:cNvSpPr>
          <p:nvPr/>
        </p:nvSpPr>
        <p:spPr>
          <a:xfrm>
            <a:off x="5951984" y="1466737"/>
            <a:ext cx="5859016" cy="4689475"/>
          </a:xfrm>
          <a:prstGeom prst="rect">
            <a:avLst/>
          </a:prstGeom>
        </p:spPr>
        <p:txBody>
          <a:bodyPr vert="horz" lIns="0" tIns="91440" rIns="0" bIns="45720" rtlCol="0">
            <a:normAutofit fontScale="85000" lnSpcReduction="20000"/>
          </a:bodyPr>
          <a:lstStyle>
            <a:lvl1pPr marL="55561" indent="0" algn="l" defTabSz="914377" rtl="0" eaLnBrk="1" latinLnBrk="0" hangingPunct="1">
              <a:lnSpc>
                <a:spcPct val="85000"/>
              </a:lnSpc>
              <a:spcBef>
                <a:spcPts val="0"/>
              </a:spcBef>
              <a:spcAft>
                <a:spcPts val="1200"/>
              </a:spcAft>
              <a:buFont typeface="Arial" panose="020B0604020202020204" pitchFamily="34" charset="0"/>
              <a:buNone/>
              <a:defRPr sz="2800" b="0" kern="1200" cap="none" baseline="0">
                <a:solidFill>
                  <a:schemeClr val="tx1"/>
                </a:solidFill>
                <a:latin typeface="Arial Black" panose="020B0A04020102020204" pitchFamily="34" charset="0"/>
                <a:ea typeface="+mn-ea"/>
                <a:cs typeface="+mn-cs"/>
              </a:defRPr>
            </a:lvl1pPr>
            <a:lvl2pPr marL="285744" indent="-230182" algn="l" defTabSz="914377" rtl="0" eaLnBrk="1" latinLnBrk="0" hangingPunct="1">
              <a:lnSpc>
                <a:spcPct val="100000"/>
              </a:lnSpc>
              <a:spcBef>
                <a:spcPts val="0"/>
              </a:spcBef>
              <a:spcAft>
                <a:spcPts val="120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514338" indent="-230182" algn="l" defTabSz="914377" rtl="0" eaLnBrk="1" latinLnBrk="0" hangingPunct="1">
              <a:lnSpc>
                <a:spcPct val="110000"/>
              </a:lnSpc>
              <a:spcBef>
                <a:spcPts val="0"/>
              </a:spcBef>
              <a:spcAft>
                <a:spcPts val="600"/>
              </a:spcAft>
              <a:buFont typeface="Graphik" panose="020B0503030202060203"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685783" indent="-171446" algn="l" defTabSz="914377" rtl="0" eaLnBrk="1" latinLnBrk="0" hangingPunct="1">
              <a:lnSpc>
                <a:spcPct val="110000"/>
              </a:lnSpc>
              <a:spcBef>
                <a:spcPts val="0"/>
              </a:spcBef>
              <a:spcAft>
                <a:spcPts val="0"/>
              </a:spcAft>
              <a:buFont typeface="Arial" panose="020B0604020202020204" pitchFamily="34" charset="0"/>
              <a:buChar char="•"/>
              <a:defRPr sz="1600" kern="1200">
                <a:solidFill>
                  <a:schemeClr val="tx1"/>
                </a:solidFill>
                <a:latin typeface="+mn-lt"/>
                <a:ea typeface="+mn-ea"/>
                <a:cs typeface="+mn-cs"/>
              </a:defRPr>
            </a:lvl4pPr>
            <a:lvl5pPr marL="857229"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1028674" indent="-173034" algn="l" defTabSz="914377"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a:lstStyle>
          <a:p>
            <a:r>
              <a:rPr lang="en-US" sz="2100" dirty="0" err="1">
                <a:solidFill>
                  <a:schemeClr val="accent1"/>
                </a:solidFill>
                <a:cs typeface="Arial" panose="020B0604020202020204" pitchFamily="34" charset="0"/>
              </a:rPr>
              <a:t>Introducción</a:t>
            </a:r>
            <a:r>
              <a:rPr lang="en-US" sz="2100" dirty="0">
                <a:solidFill>
                  <a:schemeClr val="accent1"/>
                </a:solidFill>
                <a:cs typeface="Arial" panose="020B0604020202020204" pitchFamily="34" charset="0"/>
              </a:rPr>
              <a:t> a MicroStrategy Web (</a:t>
            </a:r>
            <a:r>
              <a:rPr lang="en-US" sz="2100" dirty="0" err="1">
                <a:solidFill>
                  <a:schemeClr val="accent1"/>
                </a:solidFill>
                <a:cs typeface="Arial" panose="020B0604020202020204" pitchFamily="34" charset="0"/>
              </a:rPr>
              <a:t>Parte</a:t>
            </a:r>
            <a:r>
              <a:rPr lang="en-US" sz="2100" dirty="0">
                <a:solidFill>
                  <a:schemeClr val="accent1"/>
                </a:solidFill>
                <a:cs typeface="Arial" panose="020B0604020202020204" pitchFamily="34" charset="0"/>
              </a:rPr>
              <a:t> 2).</a:t>
            </a:r>
          </a:p>
          <a:p>
            <a:pPr lvl="1"/>
            <a:r>
              <a:rPr lang="en-US" sz="1200" dirty="0" err="1"/>
              <a:t>Descripción</a:t>
            </a:r>
            <a:r>
              <a:rPr lang="en-US" sz="1200" dirty="0"/>
              <a:t> de la </a:t>
            </a:r>
            <a:r>
              <a:rPr lang="en-US" sz="1200" dirty="0" err="1"/>
              <a:t>interfaz</a:t>
            </a:r>
            <a:r>
              <a:rPr lang="en-US" sz="1200" dirty="0"/>
              <a:t> general.</a:t>
            </a:r>
          </a:p>
          <a:p>
            <a:pPr lvl="1"/>
            <a:r>
              <a:rPr lang="en-US" sz="1200" dirty="0" err="1"/>
              <a:t>Descripción</a:t>
            </a:r>
            <a:r>
              <a:rPr lang="en-US" sz="1200" dirty="0"/>
              <a:t> de la </a:t>
            </a:r>
            <a:r>
              <a:rPr lang="en-US" sz="1200" dirty="0" err="1"/>
              <a:t>interfaz</a:t>
            </a:r>
            <a:r>
              <a:rPr lang="en-US" sz="1200" dirty="0"/>
              <a:t> de </a:t>
            </a:r>
            <a:r>
              <a:rPr lang="en-US" sz="1200" dirty="0" err="1"/>
              <a:t>ejecución</a:t>
            </a:r>
            <a:r>
              <a:rPr lang="en-US" sz="1200" dirty="0"/>
              <a:t> / </a:t>
            </a:r>
            <a:r>
              <a:rPr lang="en-US" sz="1200" dirty="0" err="1"/>
              <a:t>edición</a:t>
            </a:r>
            <a:r>
              <a:rPr lang="en-US" sz="1200" dirty="0"/>
              <a:t> de </a:t>
            </a:r>
            <a:r>
              <a:rPr lang="en-US" sz="1200" dirty="0" err="1"/>
              <a:t>informes</a:t>
            </a:r>
            <a:r>
              <a:rPr lang="en-US" sz="1200" dirty="0"/>
              <a:t>.</a:t>
            </a:r>
          </a:p>
          <a:p>
            <a:pPr lvl="2"/>
            <a:r>
              <a:rPr lang="en-US" sz="1200" dirty="0" err="1"/>
              <a:t>Navegación</a:t>
            </a:r>
            <a:r>
              <a:rPr lang="en-US" sz="1200" dirty="0"/>
              <a:t>.</a:t>
            </a:r>
          </a:p>
          <a:p>
            <a:pPr lvl="2"/>
            <a:r>
              <a:rPr lang="en-US" sz="1200" dirty="0" err="1"/>
              <a:t>Paginación</a:t>
            </a:r>
            <a:r>
              <a:rPr lang="en-US" sz="1200" dirty="0"/>
              <a:t>.</a:t>
            </a:r>
          </a:p>
          <a:p>
            <a:pPr lvl="2"/>
            <a:r>
              <a:rPr lang="en-US" sz="1200" dirty="0" err="1"/>
              <a:t>Subtotales</a:t>
            </a:r>
            <a:r>
              <a:rPr lang="en-US" sz="1200" dirty="0"/>
              <a:t>.</a:t>
            </a:r>
          </a:p>
          <a:p>
            <a:pPr lvl="2"/>
            <a:r>
              <a:rPr lang="en-US" sz="1200" dirty="0" err="1"/>
              <a:t>Ordenaciones</a:t>
            </a:r>
            <a:r>
              <a:rPr lang="en-US" sz="1200" dirty="0"/>
              <a:t>.</a:t>
            </a:r>
          </a:p>
          <a:p>
            <a:pPr lvl="2"/>
            <a:r>
              <a:rPr lang="en-US" sz="1200" dirty="0" err="1"/>
              <a:t>Notas</a:t>
            </a:r>
            <a:r>
              <a:rPr lang="en-US" sz="1200" dirty="0"/>
              <a:t>.</a:t>
            </a:r>
          </a:p>
          <a:p>
            <a:pPr lvl="1"/>
            <a:r>
              <a:rPr lang="en-US" sz="1200" dirty="0"/>
              <a:t>OLAP</a:t>
            </a:r>
          </a:p>
          <a:p>
            <a:pPr lvl="2"/>
            <a:r>
              <a:rPr lang="en-US" sz="1200" dirty="0" err="1"/>
              <a:t>Filtros</a:t>
            </a:r>
            <a:r>
              <a:rPr lang="en-US" sz="1200" dirty="0"/>
              <a:t> de </a:t>
            </a:r>
            <a:r>
              <a:rPr lang="en-US" sz="1200" dirty="0" err="1"/>
              <a:t>visualización</a:t>
            </a:r>
            <a:r>
              <a:rPr lang="en-US" sz="1200" dirty="0"/>
              <a:t>.</a:t>
            </a:r>
          </a:p>
          <a:p>
            <a:pPr lvl="2"/>
            <a:r>
              <a:rPr lang="en-US" sz="1200" dirty="0" err="1"/>
              <a:t>Indicadores</a:t>
            </a:r>
            <a:r>
              <a:rPr lang="en-US" sz="1200" dirty="0"/>
              <a:t> </a:t>
            </a:r>
            <a:r>
              <a:rPr lang="en-US" sz="1200" dirty="0" err="1"/>
              <a:t>derivados</a:t>
            </a:r>
            <a:r>
              <a:rPr lang="en-US" sz="1200" dirty="0"/>
              <a:t>.</a:t>
            </a:r>
          </a:p>
          <a:p>
            <a:pPr lvl="2"/>
            <a:r>
              <a:rPr lang="en-US" sz="1200" dirty="0" err="1"/>
              <a:t>Elementos</a:t>
            </a:r>
            <a:r>
              <a:rPr lang="en-US" sz="1200" dirty="0"/>
              <a:t> </a:t>
            </a:r>
            <a:r>
              <a:rPr lang="en-US" sz="1200" dirty="0" err="1"/>
              <a:t>derivados</a:t>
            </a:r>
            <a:r>
              <a:rPr lang="en-US" sz="1200" dirty="0"/>
              <a:t>.</a:t>
            </a:r>
          </a:p>
          <a:p>
            <a:pPr lvl="2"/>
            <a:r>
              <a:rPr lang="en-US" sz="1200" dirty="0" err="1"/>
              <a:t>Importación</a:t>
            </a:r>
            <a:r>
              <a:rPr lang="en-US" sz="1200" dirty="0"/>
              <a:t> de </a:t>
            </a:r>
            <a:r>
              <a:rPr lang="en-US" sz="1200" dirty="0" err="1"/>
              <a:t>datos</a:t>
            </a:r>
            <a:r>
              <a:rPr lang="en-US" sz="1200" dirty="0"/>
              <a:t>.</a:t>
            </a:r>
          </a:p>
          <a:p>
            <a:pPr lvl="1"/>
            <a:r>
              <a:rPr lang="en-US" sz="1200" dirty="0" err="1"/>
              <a:t>Formato</a:t>
            </a:r>
            <a:r>
              <a:rPr lang="en-US" sz="1200" dirty="0"/>
              <a:t> de </a:t>
            </a:r>
            <a:r>
              <a:rPr lang="en-US" sz="1200" dirty="0" err="1"/>
              <a:t>informes</a:t>
            </a:r>
            <a:r>
              <a:rPr lang="en-US" sz="1200" dirty="0"/>
              <a:t>.</a:t>
            </a:r>
          </a:p>
          <a:p>
            <a:pPr lvl="2"/>
            <a:r>
              <a:rPr lang="en-US" sz="1200" dirty="0" err="1"/>
              <a:t>Autoestilos</a:t>
            </a:r>
            <a:r>
              <a:rPr lang="en-US" sz="1200" dirty="0"/>
              <a:t>.</a:t>
            </a:r>
          </a:p>
          <a:p>
            <a:pPr lvl="2"/>
            <a:r>
              <a:rPr lang="en-US" sz="1200" dirty="0" err="1"/>
              <a:t>Modo</a:t>
            </a:r>
            <a:r>
              <a:rPr lang="en-US" sz="1200" dirty="0"/>
              <a:t> </a:t>
            </a:r>
            <a:r>
              <a:rPr lang="en-US" sz="1200" dirty="0" err="1"/>
              <a:t>indentado</a:t>
            </a:r>
            <a:r>
              <a:rPr lang="en-US" sz="1200" dirty="0"/>
              <a:t>.</a:t>
            </a:r>
          </a:p>
          <a:p>
            <a:pPr lvl="2"/>
            <a:r>
              <a:rPr lang="en-US" sz="1200" dirty="0" err="1"/>
              <a:t>Semáforos</a:t>
            </a:r>
            <a:r>
              <a:rPr lang="en-US" sz="1200" dirty="0"/>
              <a:t>.</a:t>
            </a:r>
          </a:p>
          <a:p>
            <a:pPr lvl="1"/>
            <a:r>
              <a:rPr lang="en-US" sz="1200" dirty="0" err="1"/>
              <a:t>Ejercicios</a:t>
            </a:r>
            <a:r>
              <a:rPr lang="en-US" sz="1200" dirty="0"/>
              <a:t>.- </a:t>
            </a:r>
            <a:r>
              <a:rPr lang="en-US" sz="1200" dirty="0" err="1"/>
              <a:t>Creación</a:t>
            </a:r>
            <a:r>
              <a:rPr lang="en-US" sz="1200" dirty="0"/>
              <a:t> </a:t>
            </a:r>
            <a:r>
              <a:rPr lang="en-US" sz="1200" dirty="0" err="1"/>
              <a:t>informe</a:t>
            </a:r>
            <a:r>
              <a:rPr lang="en-US" sz="1200" dirty="0"/>
              <a:t> </a:t>
            </a:r>
            <a:r>
              <a:rPr lang="en-US" sz="1200" dirty="0" err="1"/>
              <a:t>básico</a:t>
            </a:r>
            <a:r>
              <a:rPr lang="en-US" sz="1200" dirty="0"/>
              <a:t>.</a:t>
            </a:r>
          </a:p>
          <a:p>
            <a:pPr lvl="1"/>
            <a:r>
              <a:rPr lang="en-US" sz="1200" dirty="0" err="1"/>
              <a:t>Ejercicios</a:t>
            </a:r>
            <a:r>
              <a:rPr lang="en-US" sz="1200" dirty="0"/>
              <a:t> – </a:t>
            </a:r>
            <a:r>
              <a:rPr lang="en-US" sz="1200" dirty="0" err="1"/>
              <a:t>Creación</a:t>
            </a:r>
            <a:r>
              <a:rPr lang="en-US" sz="1200" dirty="0"/>
              <a:t> </a:t>
            </a:r>
            <a:r>
              <a:rPr lang="en-US" sz="1200" dirty="0" err="1"/>
              <a:t>informe</a:t>
            </a:r>
            <a:r>
              <a:rPr lang="en-US" sz="1200" dirty="0"/>
              <a:t> Avanzado.</a:t>
            </a:r>
          </a:p>
        </p:txBody>
      </p:sp>
      <p:sp>
        <p:nvSpPr>
          <p:cNvPr id="7" name="TextBox 6">
            <a:extLst>
              <a:ext uri="{FF2B5EF4-FFF2-40B4-BE49-F238E27FC236}">
                <a16:creationId xmlns:a16="http://schemas.microsoft.com/office/drawing/2014/main" id="{4EDCC2C5-1B0F-4524-AE05-1AEC397AC1E3}"/>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tx2">
                    <a:lumMod val="40000"/>
                    <a:lumOff val="60000"/>
                    <a:alpha val="20000"/>
                  </a:schemeClr>
                </a:solidFill>
              </a:rPr>
              <a:t>SERVICIOS HORIZONTALES</a:t>
            </a:r>
          </a:p>
        </p:txBody>
      </p:sp>
    </p:spTree>
    <p:extLst>
      <p:ext uri="{BB962C8B-B14F-4D97-AF65-F5344CB8AC3E}">
        <p14:creationId xmlns:p14="http://schemas.microsoft.com/office/powerpoint/2010/main" val="32431567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71ACE0-0C6A-4E0A-92E6-B6BA793FCACC}"/>
              </a:ext>
            </a:extLst>
          </p:cNvPr>
          <p:cNvSpPr>
            <a:spLocks noGrp="1"/>
          </p:cNvSpPr>
          <p:nvPr>
            <p:ph sz="quarter" idx="18"/>
          </p:nvPr>
        </p:nvSpPr>
        <p:spPr/>
        <p:txBody>
          <a:bodyPr>
            <a:normAutofit fontScale="85000" lnSpcReduction="20000"/>
          </a:bodyPr>
          <a:lstStyle/>
          <a:p>
            <a:r>
              <a:rPr lang="en-US" dirty="0"/>
              <a:t>MicroStrategy </a:t>
            </a:r>
            <a:r>
              <a:rPr lang="en-US" dirty="0" err="1"/>
              <a:t>proporciona</a:t>
            </a:r>
            <a:r>
              <a:rPr lang="en-US" dirty="0"/>
              <a:t> la </a:t>
            </a:r>
            <a:r>
              <a:rPr lang="en-US" dirty="0" err="1"/>
              <a:t>posibilidad</a:t>
            </a:r>
            <a:r>
              <a:rPr lang="en-US" dirty="0"/>
              <a:t> de </a:t>
            </a:r>
            <a:r>
              <a:rPr lang="en-US" dirty="0" err="1"/>
              <a:t>crear</a:t>
            </a:r>
            <a:r>
              <a:rPr lang="en-US" dirty="0"/>
              <a:t> </a:t>
            </a:r>
            <a:r>
              <a:rPr lang="en-US" dirty="0" err="1"/>
              <a:t>subscripciones</a:t>
            </a:r>
            <a:r>
              <a:rPr lang="en-US" dirty="0"/>
              <a:t> a </a:t>
            </a:r>
            <a:r>
              <a:rPr lang="en-US" dirty="0" err="1"/>
              <a:t>informes</a:t>
            </a:r>
            <a:r>
              <a:rPr lang="en-US" dirty="0"/>
              <a:t> / </a:t>
            </a:r>
            <a:r>
              <a:rPr lang="en-US" dirty="0" err="1"/>
              <a:t>documentos</a:t>
            </a:r>
            <a:r>
              <a:rPr lang="en-US" dirty="0"/>
              <a:t>, con el fin de </a:t>
            </a:r>
            <a:r>
              <a:rPr lang="en-US" dirty="0" err="1"/>
              <a:t>poder</a:t>
            </a:r>
            <a:r>
              <a:rPr lang="en-US" dirty="0"/>
              <a:t> </a:t>
            </a:r>
            <a:r>
              <a:rPr lang="en-US" dirty="0" err="1"/>
              <a:t>tener</a:t>
            </a:r>
            <a:r>
              <a:rPr lang="en-US" dirty="0"/>
              <a:t> </a:t>
            </a:r>
            <a:r>
              <a:rPr lang="en-US" dirty="0" err="1"/>
              <a:t>listo</a:t>
            </a:r>
            <a:r>
              <a:rPr lang="en-US" dirty="0"/>
              <a:t> </a:t>
            </a:r>
            <a:r>
              <a:rPr lang="en-US" dirty="0" err="1"/>
              <a:t>estos</a:t>
            </a:r>
            <a:r>
              <a:rPr lang="en-US" dirty="0"/>
              <a:t> </a:t>
            </a:r>
            <a:r>
              <a:rPr lang="en-US" dirty="0" err="1"/>
              <a:t>cuando</a:t>
            </a:r>
            <a:r>
              <a:rPr lang="en-US" dirty="0"/>
              <a:t> se </a:t>
            </a:r>
            <a:r>
              <a:rPr lang="en-US" dirty="0" err="1"/>
              <a:t>necesite</a:t>
            </a:r>
            <a:r>
              <a:rPr lang="en-US" dirty="0"/>
              <a:t>.</a:t>
            </a:r>
          </a:p>
          <a:p>
            <a:r>
              <a:rPr lang="en-US" dirty="0" err="1"/>
              <a:t>Estas</a:t>
            </a:r>
            <a:r>
              <a:rPr lang="en-US" dirty="0"/>
              <a:t> </a:t>
            </a:r>
            <a:r>
              <a:rPr lang="en-US" dirty="0" err="1"/>
              <a:t>subscripciones</a:t>
            </a:r>
            <a:r>
              <a:rPr lang="en-US" dirty="0"/>
              <a:t>, se </a:t>
            </a:r>
            <a:r>
              <a:rPr lang="en-US" dirty="0" err="1"/>
              <a:t>asocian</a:t>
            </a:r>
            <a:r>
              <a:rPr lang="en-US" dirty="0"/>
              <a:t> a un </a:t>
            </a:r>
            <a:r>
              <a:rPr lang="en-US" dirty="0" err="1"/>
              <a:t>método</a:t>
            </a:r>
            <a:r>
              <a:rPr lang="en-US" dirty="0"/>
              <a:t> de </a:t>
            </a:r>
            <a:r>
              <a:rPr lang="en-US" dirty="0" err="1"/>
              <a:t>entrega</a:t>
            </a:r>
            <a:r>
              <a:rPr lang="en-US" dirty="0"/>
              <a:t>. </a:t>
            </a:r>
            <a:r>
              <a:rPr lang="en-US" dirty="0" err="1"/>
              <a:t>Estos</a:t>
            </a:r>
            <a:r>
              <a:rPr lang="en-US" dirty="0"/>
              <a:t> </a:t>
            </a:r>
            <a:r>
              <a:rPr lang="en-US" dirty="0" err="1"/>
              <a:t>pueden</a:t>
            </a:r>
            <a:r>
              <a:rPr lang="en-US" dirty="0"/>
              <a:t> </a:t>
            </a:r>
            <a:r>
              <a:rPr lang="en-US" dirty="0" err="1"/>
              <a:t>ser</a:t>
            </a:r>
            <a:r>
              <a:rPr lang="en-US" dirty="0"/>
              <a:t>:</a:t>
            </a:r>
          </a:p>
          <a:p>
            <a:endParaRPr lang="en-US" dirty="0"/>
          </a:p>
          <a:p>
            <a:pPr marL="512761" indent="-457200">
              <a:buFontTx/>
              <a:buChar char="-"/>
            </a:pPr>
            <a:r>
              <a:rPr lang="en-US" dirty="0" err="1"/>
              <a:t>Subscripción</a:t>
            </a:r>
            <a:r>
              <a:rPr lang="en-US" dirty="0"/>
              <a:t> a </a:t>
            </a:r>
            <a:r>
              <a:rPr lang="en-US" dirty="0" err="1"/>
              <a:t>historial</a:t>
            </a:r>
            <a:r>
              <a:rPr lang="en-US" dirty="0"/>
              <a:t>.</a:t>
            </a:r>
          </a:p>
          <a:p>
            <a:pPr marL="512761" indent="-457200">
              <a:buFontTx/>
              <a:buChar char="-"/>
            </a:pPr>
            <a:r>
              <a:rPr lang="en-US" dirty="0" err="1"/>
              <a:t>Subscripción</a:t>
            </a:r>
            <a:r>
              <a:rPr lang="en-US" dirty="0"/>
              <a:t> a </a:t>
            </a:r>
            <a:r>
              <a:rPr lang="en-US" dirty="0" err="1"/>
              <a:t>dispositivo</a:t>
            </a:r>
            <a:r>
              <a:rPr lang="en-US" dirty="0"/>
              <a:t> </a:t>
            </a:r>
            <a:r>
              <a:rPr lang="en-US" dirty="0" err="1"/>
              <a:t>móvil</a:t>
            </a:r>
            <a:r>
              <a:rPr lang="en-US" dirty="0"/>
              <a:t>.</a:t>
            </a:r>
          </a:p>
          <a:p>
            <a:pPr marL="512761" indent="-457200">
              <a:buFontTx/>
              <a:buChar char="-"/>
            </a:pPr>
            <a:r>
              <a:rPr lang="en-US" dirty="0" err="1"/>
              <a:t>Subscripción</a:t>
            </a:r>
            <a:r>
              <a:rPr lang="en-US" dirty="0"/>
              <a:t> a email.</a:t>
            </a:r>
          </a:p>
          <a:p>
            <a:pPr marL="512761" indent="-457200">
              <a:buFontTx/>
              <a:buChar char="-"/>
            </a:pPr>
            <a:r>
              <a:rPr lang="en-US" dirty="0" err="1"/>
              <a:t>Subscripción</a:t>
            </a:r>
            <a:r>
              <a:rPr lang="en-US" dirty="0"/>
              <a:t> a </a:t>
            </a:r>
            <a:r>
              <a:rPr lang="en-US" dirty="0" err="1"/>
              <a:t>carpeta</a:t>
            </a:r>
            <a:r>
              <a:rPr lang="en-US" dirty="0"/>
              <a:t> de red.</a:t>
            </a:r>
          </a:p>
          <a:p>
            <a:pPr marL="512761" indent="-457200">
              <a:buFontTx/>
              <a:buChar char="-"/>
            </a:pPr>
            <a:r>
              <a:rPr lang="en-US" dirty="0" err="1"/>
              <a:t>Subscripción</a:t>
            </a:r>
            <a:r>
              <a:rPr lang="en-US" dirty="0"/>
              <a:t> a </a:t>
            </a:r>
            <a:r>
              <a:rPr lang="en-US" dirty="0" err="1"/>
              <a:t>impresora</a:t>
            </a:r>
            <a:r>
              <a:rPr lang="en-US" dirty="0"/>
              <a:t>.</a:t>
            </a:r>
          </a:p>
          <a:p>
            <a:pPr marL="512761" indent="-457200">
              <a:buFontTx/>
              <a:buChar char="-"/>
            </a:pPr>
            <a:r>
              <a:rPr lang="en-US" dirty="0" err="1"/>
              <a:t>Subscripción</a:t>
            </a:r>
            <a:r>
              <a:rPr lang="en-US" dirty="0"/>
              <a:t> a </a:t>
            </a:r>
            <a:r>
              <a:rPr lang="en-US" dirty="0" err="1"/>
              <a:t>servidor</a:t>
            </a:r>
            <a:r>
              <a:rPr lang="en-US" dirty="0"/>
              <a:t> FTP.</a:t>
            </a:r>
          </a:p>
          <a:p>
            <a:pPr marL="512761" indent="-457200">
              <a:buFontTx/>
              <a:buChar char="-"/>
            </a:pPr>
            <a:r>
              <a:rPr lang="en-US" dirty="0" err="1"/>
              <a:t>Subscripción</a:t>
            </a:r>
            <a:r>
              <a:rPr lang="en-US" dirty="0"/>
              <a:t> a cache.</a:t>
            </a:r>
          </a:p>
        </p:txBody>
      </p:sp>
      <p:sp>
        <p:nvSpPr>
          <p:cNvPr id="3" name="Title 2">
            <a:extLst>
              <a:ext uri="{FF2B5EF4-FFF2-40B4-BE49-F238E27FC236}">
                <a16:creationId xmlns:a16="http://schemas.microsoft.com/office/drawing/2014/main" id="{65B60C24-C04B-4B53-8CA6-3A58B4FF096C}"/>
              </a:ext>
            </a:extLst>
          </p:cNvPr>
          <p:cNvSpPr>
            <a:spLocks noGrp="1"/>
          </p:cNvSpPr>
          <p:nvPr>
            <p:ph type="title"/>
          </p:nvPr>
        </p:nvSpPr>
        <p:spPr/>
        <p:txBody>
          <a:bodyPr/>
          <a:lstStyle/>
          <a:p>
            <a:r>
              <a:rPr lang="es-ES" dirty="0"/>
              <a:t>subscripciones</a:t>
            </a:r>
          </a:p>
        </p:txBody>
      </p:sp>
      <p:sp>
        <p:nvSpPr>
          <p:cNvPr id="4" name="Footer Placeholder 3">
            <a:extLst>
              <a:ext uri="{FF2B5EF4-FFF2-40B4-BE49-F238E27FC236}">
                <a16:creationId xmlns:a16="http://schemas.microsoft.com/office/drawing/2014/main" id="{A892C4D9-3DC3-4641-B65E-755EAFFDD9FF}"/>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1629285B-327B-4D80-A57F-33921B3083C8}"/>
              </a:ext>
            </a:extLst>
          </p:cNvPr>
          <p:cNvSpPr>
            <a:spLocks noGrp="1"/>
          </p:cNvSpPr>
          <p:nvPr>
            <p:ph type="sldNum" sz="quarter" idx="21"/>
          </p:nvPr>
        </p:nvSpPr>
        <p:spPr/>
        <p:txBody>
          <a:bodyPr/>
          <a:lstStyle/>
          <a:p>
            <a:fld id="{4F9AC08D-23A9-440E-BCB9-AA1E9877CC38}" type="slidenum">
              <a:rPr lang="en-US" smtClean="0"/>
              <a:pPr/>
              <a:t>20</a:t>
            </a:fld>
            <a:endParaRPr lang="en-US" dirty="0"/>
          </a:p>
        </p:txBody>
      </p:sp>
      <p:sp>
        <p:nvSpPr>
          <p:cNvPr id="6" name="TextBox 5">
            <a:extLst>
              <a:ext uri="{FF2B5EF4-FFF2-40B4-BE49-F238E27FC236}">
                <a16:creationId xmlns:a16="http://schemas.microsoft.com/office/drawing/2014/main" id="{703B2E80-EDA2-46DA-A05E-24FE3AA5DABB}"/>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610490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D625FAB6-4DC7-43D0-84FC-00DC912BF4D9}"/>
              </a:ext>
            </a:extLst>
          </p:cNvPr>
          <p:cNvSpPr>
            <a:spLocks noGrp="1"/>
          </p:cNvSpPr>
          <p:nvPr>
            <p:ph type="body" sz="quarter" idx="13"/>
          </p:nvPr>
        </p:nvSpPr>
        <p:spPr/>
        <p:txBody>
          <a:bodyPr/>
          <a:lstStyle/>
          <a:p>
            <a:r>
              <a:rPr lang="es-ES_tradnl" dirty="0"/>
              <a:t>Parte 2</a:t>
            </a:r>
          </a:p>
          <a:p>
            <a:pPr>
              <a:lnSpc>
                <a:spcPct val="85000"/>
              </a:lnSpc>
              <a:spcAft>
                <a:spcPts val="1200"/>
              </a:spcAft>
            </a:pPr>
            <a:r>
              <a:rPr lang="es-ES_tradnl" sz="8000" cap="none" dirty="0" err="1">
                <a:solidFill>
                  <a:srgbClr val="FFFF00"/>
                </a:solidFill>
                <a:ea typeface="+mn-ea"/>
                <a:cs typeface="+mn-cs"/>
              </a:rPr>
              <a:t>MicroStrategy</a:t>
            </a:r>
            <a:r>
              <a:rPr lang="es-ES_tradnl" sz="8000" cap="none" dirty="0">
                <a:solidFill>
                  <a:srgbClr val="FFFF00"/>
                </a:solidFill>
                <a:ea typeface="+mn-ea"/>
                <a:cs typeface="+mn-cs"/>
              </a:rPr>
              <a:t> web</a:t>
            </a:r>
            <a:endParaRPr lang="es-ES" sz="8000" cap="none" dirty="0">
              <a:solidFill>
                <a:srgbClr val="FFFF00"/>
              </a:solidFill>
              <a:ea typeface="+mn-ea"/>
              <a:cs typeface="+mn-cs"/>
            </a:endParaRPr>
          </a:p>
        </p:txBody>
      </p:sp>
      <p:sp>
        <p:nvSpPr>
          <p:cNvPr id="2" name="Footer Placeholder 1">
            <a:extLst>
              <a:ext uri="{FF2B5EF4-FFF2-40B4-BE49-F238E27FC236}">
                <a16:creationId xmlns:a16="http://schemas.microsoft.com/office/drawing/2014/main" id="{6504BF20-D932-4664-B07F-C03D8AC95783}"/>
              </a:ext>
            </a:extLst>
          </p:cNvPr>
          <p:cNvSpPr>
            <a:spLocks noGrp="1"/>
          </p:cNvSpPr>
          <p:nvPr>
            <p:ph type="ftr" sz="quarter" idx="4294967295"/>
          </p:nvPr>
        </p:nvSpPr>
        <p:spPr>
          <a:xfrm>
            <a:off x="0" y="6518275"/>
            <a:ext cx="5715000" cy="206375"/>
          </a:xfrm>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71011B14-079A-4FFC-A4C9-E311CEDD2657}"/>
              </a:ext>
            </a:extLst>
          </p:cNvPr>
          <p:cNvSpPr>
            <a:spLocks noGrp="1"/>
          </p:cNvSpPr>
          <p:nvPr>
            <p:ph type="sldNum" sz="quarter" idx="4294967295"/>
          </p:nvPr>
        </p:nvSpPr>
        <p:spPr>
          <a:xfrm>
            <a:off x="11887200" y="6518275"/>
            <a:ext cx="304800" cy="206375"/>
          </a:xfrm>
        </p:spPr>
        <p:txBody>
          <a:bodyPr/>
          <a:lstStyle/>
          <a:p>
            <a:fld id="{4F9AC08D-23A9-440E-BCB9-AA1E9877CC38}" type="slidenum">
              <a:rPr lang="en-US" smtClean="0"/>
              <a:pPr/>
              <a:t>21</a:t>
            </a:fld>
            <a:endParaRPr lang="en-US"/>
          </a:p>
        </p:txBody>
      </p:sp>
      <p:sp>
        <p:nvSpPr>
          <p:cNvPr id="5" name="TextBox 4">
            <a:extLst>
              <a:ext uri="{FF2B5EF4-FFF2-40B4-BE49-F238E27FC236}">
                <a16:creationId xmlns:a16="http://schemas.microsoft.com/office/drawing/2014/main" id="{90AFB26C-00C9-4887-B9F5-7149821E6AD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8244791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0B2F10-0E17-4277-852E-D9DB697803C1}"/>
              </a:ext>
            </a:extLst>
          </p:cNvPr>
          <p:cNvSpPr>
            <a:spLocks noGrp="1"/>
          </p:cNvSpPr>
          <p:nvPr>
            <p:ph sz="quarter" idx="18"/>
          </p:nvPr>
        </p:nvSpPr>
        <p:spPr/>
        <p:txBody>
          <a:bodyPr/>
          <a:lstStyle/>
          <a:p>
            <a:r>
              <a:rPr lang="es-ES" dirty="0" err="1"/>
              <a:t>MicroStrategy</a:t>
            </a:r>
            <a:r>
              <a:rPr lang="es-ES" dirty="0"/>
              <a:t> proporciona al usuario una interfaz a la que se puede acceder vía explorador de internet.</a:t>
            </a:r>
          </a:p>
        </p:txBody>
      </p:sp>
      <p:sp>
        <p:nvSpPr>
          <p:cNvPr id="3" name="Title 2">
            <a:extLst>
              <a:ext uri="{FF2B5EF4-FFF2-40B4-BE49-F238E27FC236}">
                <a16:creationId xmlns:a16="http://schemas.microsoft.com/office/drawing/2014/main" id="{BDB4C007-B65A-4636-8855-FC337C808B34}"/>
              </a:ext>
            </a:extLst>
          </p:cNvPr>
          <p:cNvSpPr>
            <a:spLocks noGrp="1"/>
          </p:cNvSpPr>
          <p:nvPr>
            <p:ph type="title"/>
          </p:nvPr>
        </p:nvSpPr>
        <p:spPr/>
        <p:txBody>
          <a:bodyPr/>
          <a:lstStyle/>
          <a:p>
            <a:r>
              <a:rPr lang="es-ES" dirty="0"/>
              <a:t>Introducción a </a:t>
            </a:r>
            <a:r>
              <a:rPr lang="es-ES" dirty="0" err="1"/>
              <a:t>microstrategy</a:t>
            </a:r>
            <a:r>
              <a:rPr lang="es-ES" dirty="0"/>
              <a:t> web </a:t>
            </a:r>
          </a:p>
        </p:txBody>
      </p:sp>
      <p:sp>
        <p:nvSpPr>
          <p:cNvPr id="4" name="Footer Placeholder 3">
            <a:extLst>
              <a:ext uri="{FF2B5EF4-FFF2-40B4-BE49-F238E27FC236}">
                <a16:creationId xmlns:a16="http://schemas.microsoft.com/office/drawing/2014/main" id="{29415E55-AA21-4F7C-A55E-25B350C37419}"/>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B6FFAFC1-6CA6-4276-A5B4-6F2FE21CD257}"/>
              </a:ext>
            </a:extLst>
          </p:cNvPr>
          <p:cNvSpPr>
            <a:spLocks noGrp="1"/>
          </p:cNvSpPr>
          <p:nvPr>
            <p:ph type="sldNum" sz="quarter" idx="21"/>
          </p:nvPr>
        </p:nvSpPr>
        <p:spPr/>
        <p:txBody>
          <a:bodyPr/>
          <a:lstStyle/>
          <a:p>
            <a:fld id="{4F9AC08D-23A9-440E-BCB9-AA1E9877CC38}" type="slidenum">
              <a:rPr lang="en-US" smtClean="0"/>
              <a:pPr/>
              <a:t>22</a:t>
            </a:fld>
            <a:endParaRPr lang="en-US" dirty="0"/>
          </a:p>
        </p:txBody>
      </p:sp>
      <p:sp>
        <p:nvSpPr>
          <p:cNvPr id="6" name="TextBox 5">
            <a:extLst>
              <a:ext uri="{FF2B5EF4-FFF2-40B4-BE49-F238E27FC236}">
                <a16:creationId xmlns:a16="http://schemas.microsoft.com/office/drawing/2014/main" id="{65B10349-073D-44ED-A098-6F1B9CDD1B82}"/>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6418407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A8F93E9-A3B8-4443-8C91-26FB373D1D0B}"/>
              </a:ext>
            </a:extLst>
          </p:cNvPr>
          <p:cNvSpPr>
            <a:spLocks noGrp="1"/>
          </p:cNvSpPr>
          <p:nvPr>
            <p:ph sz="quarter" idx="18"/>
          </p:nvPr>
        </p:nvSpPr>
        <p:spPr/>
        <p:txBody>
          <a:bodyPr/>
          <a:lstStyle/>
          <a:p>
            <a:r>
              <a:rPr lang="es-ES" dirty="0"/>
              <a:t>La interfaz general nos permite crear objetos de aplicación y además nos proporciona acceso a los recursos tantos públicos como privados del usuario a través de sendos enlaces.</a:t>
            </a:r>
          </a:p>
        </p:txBody>
      </p:sp>
      <p:sp>
        <p:nvSpPr>
          <p:cNvPr id="3" name="Title 2">
            <a:extLst>
              <a:ext uri="{FF2B5EF4-FFF2-40B4-BE49-F238E27FC236}">
                <a16:creationId xmlns:a16="http://schemas.microsoft.com/office/drawing/2014/main" id="{021D7309-54B9-49F7-AAE5-872466E2C936}"/>
              </a:ext>
            </a:extLst>
          </p:cNvPr>
          <p:cNvSpPr>
            <a:spLocks noGrp="1"/>
          </p:cNvSpPr>
          <p:nvPr>
            <p:ph type="title"/>
          </p:nvPr>
        </p:nvSpPr>
        <p:spPr/>
        <p:txBody>
          <a:bodyPr/>
          <a:lstStyle/>
          <a:p>
            <a:r>
              <a:rPr lang="es-ES" dirty="0"/>
              <a:t>Descripción de la interfaz general</a:t>
            </a:r>
          </a:p>
        </p:txBody>
      </p:sp>
      <p:sp>
        <p:nvSpPr>
          <p:cNvPr id="4" name="Footer Placeholder 3">
            <a:extLst>
              <a:ext uri="{FF2B5EF4-FFF2-40B4-BE49-F238E27FC236}">
                <a16:creationId xmlns:a16="http://schemas.microsoft.com/office/drawing/2014/main" id="{A8BEFB1E-F4F0-4973-8B26-C523D458EA83}"/>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87E61573-119F-4515-98E9-2EAFAC482898}"/>
              </a:ext>
            </a:extLst>
          </p:cNvPr>
          <p:cNvSpPr>
            <a:spLocks noGrp="1"/>
          </p:cNvSpPr>
          <p:nvPr>
            <p:ph type="sldNum" sz="quarter" idx="21"/>
          </p:nvPr>
        </p:nvSpPr>
        <p:spPr/>
        <p:txBody>
          <a:bodyPr/>
          <a:lstStyle/>
          <a:p>
            <a:fld id="{4F9AC08D-23A9-440E-BCB9-AA1E9877CC38}" type="slidenum">
              <a:rPr lang="en-US" smtClean="0"/>
              <a:pPr/>
              <a:t>23</a:t>
            </a:fld>
            <a:endParaRPr lang="en-US" dirty="0"/>
          </a:p>
        </p:txBody>
      </p:sp>
      <p:sp>
        <p:nvSpPr>
          <p:cNvPr id="6" name="TextBox 5">
            <a:extLst>
              <a:ext uri="{FF2B5EF4-FFF2-40B4-BE49-F238E27FC236}">
                <a16:creationId xmlns:a16="http://schemas.microsoft.com/office/drawing/2014/main" id="{6517C7E2-510A-480E-9B49-25D72C2DB1EF}"/>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45139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E019223-9A58-4C9A-BAF6-10C845B355E8}"/>
              </a:ext>
            </a:extLst>
          </p:cNvPr>
          <p:cNvSpPr>
            <a:spLocks noGrp="1"/>
          </p:cNvSpPr>
          <p:nvPr>
            <p:ph type="ftr" sz="quarter" idx="16"/>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3A525DD9-7266-444E-A10E-880BE06F0A24}"/>
              </a:ext>
            </a:extLst>
          </p:cNvPr>
          <p:cNvSpPr>
            <a:spLocks noGrp="1"/>
          </p:cNvSpPr>
          <p:nvPr>
            <p:ph type="sldNum" sz="quarter" idx="17"/>
          </p:nvPr>
        </p:nvSpPr>
        <p:spPr/>
        <p:txBody>
          <a:bodyPr/>
          <a:lstStyle/>
          <a:p>
            <a:fld id="{4F9AC08D-23A9-440E-BCB9-AA1E9877CC38}" type="slidenum">
              <a:rPr lang="en-US" smtClean="0"/>
              <a:pPr/>
              <a:t>24</a:t>
            </a:fld>
            <a:endParaRPr lang="en-US"/>
          </a:p>
        </p:txBody>
      </p:sp>
      <p:sp>
        <p:nvSpPr>
          <p:cNvPr id="7" name="Title 6">
            <a:extLst>
              <a:ext uri="{FF2B5EF4-FFF2-40B4-BE49-F238E27FC236}">
                <a16:creationId xmlns:a16="http://schemas.microsoft.com/office/drawing/2014/main" id="{3FCB235E-B789-4F9B-8F84-257DED33AD74}"/>
              </a:ext>
            </a:extLst>
          </p:cNvPr>
          <p:cNvSpPr>
            <a:spLocks noGrp="1"/>
          </p:cNvSpPr>
          <p:nvPr>
            <p:ph type="title"/>
          </p:nvPr>
        </p:nvSpPr>
        <p:spPr/>
        <p:txBody>
          <a:bodyPr/>
          <a:lstStyle/>
          <a:p>
            <a:r>
              <a:rPr lang="es-ES" dirty="0"/>
              <a:t>Descripción de la interfaz general</a:t>
            </a:r>
          </a:p>
        </p:txBody>
      </p:sp>
      <p:pic>
        <p:nvPicPr>
          <p:cNvPr id="8" name="Picture 7">
            <a:extLst>
              <a:ext uri="{FF2B5EF4-FFF2-40B4-BE49-F238E27FC236}">
                <a16:creationId xmlns:a16="http://schemas.microsoft.com/office/drawing/2014/main" id="{F93D2014-EA4E-4FC6-86E0-B67A30AD155A}"/>
              </a:ext>
            </a:extLst>
          </p:cNvPr>
          <p:cNvPicPr>
            <a:picLocks noChangeAspect="1"/>
          </p:cNvPicPr>
          <p:nvPr/>
        </p:nvPicPr>
        <p:blipFill>
          <a:blip r:embed="rId2"/>
          <a:stretch>
            <a:fillRect/>
          </a:stretch>
        </p:blipFill>
        <p:spPr>
          <a:xfrm>
            <a:off x="1775520" y="1556792"/>
            <a:ext cx="7704856" cy="4696177"/>
          </a:xfrm>
          <a:prstGeom prst="rect">
            <a:avLst/>
          </a:prstGeom>
        </p:spPr>
      </p:pic>
      <p:sp>
        <p:nvSpPr>
          <p:cNvPr id="6" name="TextBox 5">
            <a:extLst>
              <a:ext uri="{FF2B5EF4-FFF2-40B4-BE49-F238E27FC236}">
                <a16:creationId xmlns:a16="http://schemas.microsoft.com/office/drawing/2014/main" id="{C53FC096-3B8A-44BB-8329-1CAE74907E9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6174161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E5D778-58CA-4E00-84CC-5E51AA38CEE8}"/>
              </a:ext>
            </a:extLst>
          </p:cNvPr>
          <p:cNvSpPr>
            <a:spLocks noGrp="1"/>
          </p:cNvSpPr>
          <p:nvPr>
            <p:ph type="ftr" sz="quarter" idx="16"/>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97D80549-21B4-49BF-9398-35CF6373BD64}"/>
              </a:ext>
            </a:extLst>
          </p:cNvPr>
          <p:cNvSpPr>
            <a:spLocks noGrp="1"/>
          </p:cNvSpPr>
          <p:nvPr>
            <p:ph type="sldNum" sz="quarter" idx="17"/>
          </p:nvPr>
        </p:nvSpPr>
        <p:spPr/>
        <p:txBody>
          <a:bodyPr/>
          <a:lstStyle/>
          <a:p>
            <a:fld id="{4F9AC08D-23A9-440E-BCB9-AA1E9877CC38}" type="slidenum">
              <a:rPr lang="en-US" smtClean="0"/>
              <a:pPr/>
              <a:t>25</a:t>
            </a:fld>
            <a:endParaRPr lang="en-US" dirty="0"/>
          </a:p>
        </p:txBody>
      </p:sp>
      <p:sp>
        <p:nvSpPr>
          <p:cNvPr id="2" name="Content Placeholder 1">
            <a:extLst>
              <a:ext uri="{FF2B5EF4-FFF2-40B4-BE49-F238E27FC236}">
                <a16:creationId xmlns:a16="http://schemas.microsoft.com/office/drawing/2014/main" id="{BE05C7A7-05C6-459A-ACEF-F42EBF62BAD0}"/>
              </a:ext>
            </a:extLst>
          </p:cNvPr>
          <p:cNvSpPr>
            <a:spLocks noGrp="1"/>
          </p:cNvSpPr>
          <p:nvPr>
            <p:ph sz="quarter" idx="18"/>
          </p:nvPr>
        </p:nvSpPr>
        <p:spPr>
          <a:xfrm>
            <a:off x="381000" y="1828802"/>
            <a:ext cx="4778896" cy="4689475"/>
          </a:xfrm>
        </p:spPr>
        <p:txBody>
          <a:bodyPr/>
          <a:lstStyle/>
          <a:p>
            <a:r>
              <a:rPr lang="es-ES" dirty="0"/>
              <a:t>Panel todos los objetos</a:t>
            </a:r>
          </a:p>
          <a:p>
            <a:endParaRPr lang="es-ES" dirty="0"/>
          </a:p>
          <a:p>
            <a:r>
              <a:rPr lang="es-ES" dirty="0"/>
              <a:t>Te permite buscar y seleccionar objetos del proyecto para añadirlos al informe.</a:t>
            </a:r>
          </a:p>
        </p:txBody>
      </p:sp>
      <p:sp>
        <p:nvSpPr>
          <p:cNvPr id="3" name="Title 2">
            <a:extLst>
              <a:ext uri="{FF2B5EF4-FFF2-40B4-BE49-F238E27FC236}">
                <a16:creationId xmlns:a16="http://schemas.microsoft.com/office/drawing/2014/main" id="{595184B6-F921-4D5F-871C-B0B29BCB47E6}"/>
              </a:ext>
            </a:extLst>
          </p:cNvPr>
          <p:cNvSpPr>
            <a:spLocks noGrp="1"/>
          </p:cNvSpPr>
          <p:nvPr>
            <p:ph type="title"/>
          </p:nvPr>
        </p:nvSpPr>
        <p:spPr>
          <a:xfrm>
            <a:off x="381000" y="380999"/>
            <a:ext cx="11331624" cy="990601"/>
          </a:xfrm>
        </p:spPr>
        <p:txBody>
          <a:bodyPr>
            <a:normAutofit/>
          </a:bodyPr>
          <a:lstStyle/>
          <a:p>
            <a:r>
              <a:rPr lang="es-ES" dirty="0"/>
              <a:t>Descripción de la interfaz de edición de informes</a:t>
            </a:r>
          </a:p>
        </p:txBody>
      </p:sp>
      <p:pic>
        <p:nvPicPr>
          <p:cNvPr id="23" name="Content Placeholder 22">
            <a:extLst>
              <a:ext uri="{FF2B5EF4-FFF2-40B4-BE49-F238E27FC236}">
                <a16:creationId xmlns:a16="http://schemas.microsoft.com/office/drawing/2014/main" id="{841060B7-0F91-4685-B585-3D058969DA46}"/>
              </a:ext>
            </a:extLst>
          </p:cNvPr>
          <p:cNvPicPr>
            <a:picLocks noGrp="1" noChangeAspect="1"/>
          </p:cNvPicPr>
          <p:nvPr>
            <p:ph sz="quarter" idx="19"/>
          </p:nvPr>
        </p:nvPicPr>
        <p:blipFill>
          <a:blip r:embed="rId2"/>
          <a:stretch>
            <a:fillRect/>
          </a:stretch>
        </p:blipFill>
        <p:spPr>
          <a:xfrm>
            <a:off x="5303912" y="1904171"/>
            <a:ext cx="6507088" cy="4046201"/>
          </a:xfrm>
          <a:prstGeom prst="rect">
            <a:avLst/>
          </a:prstGeom>
        </p:spPr>
      </p:pic>
      <p:sp>
        <p:nvSpPr>
          <p:cNvPr id="7" name="TextBox 6">
            <a:extLst>
              <a:ext uri="{FF2B5EF4-FFF2-40B4-BE49-F238E27FC236}">
                <a16:creationId xmlns:a16="http://schemas.microsoft.com/office/drawing/2014/main" id="{6C795D04-0974-4A2C-B0A6-8775DF1175C9}"/>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6929027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E5D778-58CA-4E00-84CC-5E51AA38CEE8}"/>
              </a:ext>
            </a:extLst>
          </p:cNvPr>
          <p:cNvSpPr>
            <a:spLocks noGrp="1"/>
          </p:cNvSpPr>
          <p:nvPr>
            <p:ph type="ftr" sz="quarter" idx="16"/>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97D80549-21B4-49BF-9398-35CF6373BD64}"/>
              </a:ext>
            </a:extLst>
          </p:cNvPr>
          <p:cNvSpPr>
            <a:spLocks noGrp="1"/>
          </p:cNvSpPr>
          <p:nvPr>
            <p:ph type="sldNum" sz="quarter" idx="17"/>
          </p:nvPr>
        </p:nvSpPr>
        <p:spPr/>
        <p:txBody>
          <a:bodyPr/>
          <a:lstStyle/>
          <a:p>
            <a:fld id="{4F9AC08D-23A9-440E-BCB9-AA1E9877CC38}" type="slidenum">
              <a:rPr lang="en-US" smtClean="0"/>
              <a:pPr/>
              <a:t>26</a:t>
            </a:fld>
            <a:endParaRPr lang="en-US" dirty="0"/>
          </a:p>
        </p:txBody>
      </p:sp>
      <p:sp>
        <p:nvSpPr>
          <p:cNvPr id="2" name="Content Placeholder 1">
            <a:extLst>
              <a:ext uri="{FF2B5EF4-FFF2-40B4-BE49-F238E27FC236}">
                <a16:creationId xmlns:a16="http://schemas.microsoft.com/office/drawing/2014/main" id="{BE05C7A7-05C6-459A-ACEF-F42EBF62BAD0}"/>
              </a:ext>
            </a:extLst>
          </p:cNvPr>
          <p:cNvSpPr>
            <a:spLocks noGrp="1"/>
          </p:cNvSpPr>
          <p:nvPr>
            <p:ph sz="quarter" idx="18"/>
          </p:nvPr>
        </p:nvSpPr>
        <p:spPr>
          <a:xfrm>
            <a:off x="381000" y="1828802"/>
            <a:ext cx="4778896" cy="4689475"/>
          </a:xfrm>
        </p:spPr>
        <p:txBody>
          <a:bodyPr/>
          <a:lstStyle/>
          <a:p>
            <a:r>
              <a:rPr lang="es-ES" dirty="0"/>
              <a:t>Panel objetos de informe</a:t>
            </a:r>
          </a:p>
          <a:p>
            <a:endParaRPr lang="es-ES" dirty="0"/>
          </a:p>
          <a:p>
            <a:r>
              <a:rPr lang="es-ES" dirty="0"/>
              <a:t>Muestra todos los objetos incluidos en el informe aunque el objeto no se muestre en plantilla.</a:t>
            </a:r>
          </a:p>
        </p:txBody>
      </p:sp>
      <p:sp>
        <p:nvSpPr>
          <p:cNvPr id="3" name="Title 2">
            <a:extLst>
              <a:ext uri="{FF2B5EF4-FFF2-40B4-BE49-F238E27FC236}">
                <a16:creationId xmlns:a16="http://schemas.microsoft.com/office/drawing/2014/main" id="{595184B6-F921-4D5F-871C-B0B29BCB47E6}"/>
              </a:ext>
            </a:extLst>
          </p:cNvPr>
          <p:cNvSpPr>
            <a:spLocks noGrp="1"/>
          </p:cNvSpPr>
          <p:nvPr>
            <p:ph type="title"/>
          </p:nvPr>
        </p:nvSpPr>
        <p:spPr>
          <a:xfrm>
            <a:off x="381000" y="380999"/>
            <a:ext cx="11331624" cy="990601"/>
          </a:xfrm>
        </p:spPr>
        <p:txBody>
          <a:bodyPr>
            <a:normAutofit/>
          </a:bodyPr>
          <a:lstStyle/>
          <a:p>
            <a:r>
              <a:rPr lang="es-ES" dirty="0"/>
              <a:t>Descripción de la interfaz de edición de informes</a:t>
            </a:r>
          </a:p>
        </p:txBody>
      </p:sp>
      <p:pic>
        <p:nvPicPr>
          <p:cNvPr id="9" name="Content Placeholder 8">
            <a:extLst>
              <a:ext uri="{FF2B5EF4-FFF2-40B4-BE49-F238E27FC236}">
                <a16:creationId xmlns:a16="http://schemas.microsoft.com/office/drawing/2014/main" id="{00F2778F-C972-43A7-8805-FE4F4B328D61}"/>
              </a:ext>
            </a:extLst>
          </p:cNvPr>
          <p:cNvPicPr>
            <a:picLocks noGrp="1" noChangeAspect="1"/>
          </p:cNvPicPr>
          <p:nvPr>
            <p:ph sz="quarter" idx="19"/>
          </p:nvPr>
        </p:nvPicPr>
        <p:blipFill>
          <a:blip r:embed="rId2"/>
          <a:stretch>
            <a:fillRect/>
          </a:stretch>
        </p:blipFill>
        <p:spPr>
          <a:xfrm>
            <a:off x="5182703" y="1828803"/>
            <a:ext cx="6628297" cy="4121570"/>
          </a:xfrm>
          <a:prstGeom prst="rect">
            <a:avLst/>
          </a:prstGeom>
        </p:spPr>
      </p:pic>
      <p:sp>
        <p:nvSpPr>
          <p:cNvPr id="7" name="TextBox 6">
            <a:extLst>
              <a:ext uri="{FF2B5EF4-FFF2-40B4-BE49-F238E27FC236}">
                <a16:creationId xmlns:a16="http://schemas.microsoft.com/office/drawing/2014/main" id="{D4DBF24E-FADC-4B13-9B25-F3EE1407F418}"/>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438364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E5D778-58CA-4E00-84CC-5E51AA38CEE8}"/>
              </a:ext>
            </a:extLst>
          </p:cNvPr>
          <p:cNvSpPr>
            <a:spLocks noGrp="1"/>
          </p:cNvSpPr>
          <p:nvPr>
            <p:ph type="ftr" sz="quarter" idx="16"/>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97D80549-21B4-49BF-9398-35CF6373BD64}"/>
              </a:ext>
            </a:extLst>
          </p:cNvPr>
          <p:cNvSpPr>
            <a:spLocks noGrp="1"/>
          </p:cNvSpPr>
          <p:nvPr>
            <p:ph type="sldNum" sz="quarter" idx="17"/>
          </p:nvPr>
        </p:nvSpPr>
        <p:spPr/>
        <p:txBody>
          <a:bodyPr/>
          <a:lstStyle/>
          <a:p>
            <a:fld id="{4F9AC08D-23A9-440E-BCB9-AA1E9877CC38}" type="slidenum">
              <a:rPr lang="en-US" smtClean="0"/>
              <a:pPr/>
              <a:t>27</a:t>
            </a:fld>
            <a:endParaRPr lang="en-US" dirty="0"/>
          </a:p>
        </p:txBody>
      </p:sp>
      <p:sp>
        <p:nvSpPr>
          <p:cNvPr id="2" name="Content Placeholder 1">
            <a:extLst>
              <a:ext uri="{FF2B5EF4-FFF2-40B4-BE49-F238E27FC236}">
                <a16:creationId xmlns:a16="http://schemas.microsoft.com/office/drawing/2014/main" id="{BE05C7A7-05C6-459A-ACEF-F42EBF62BAD0}"/>
              </a:ext>
            </a:extLst>
          </p:cNvPr>
          <p:cNvSpPr>
            <a:spLocks noGrp="1"/>
          </p:cNvSpPr>
          <p:nvPr>
            <p:ph sz="quarter" idx="18"/>
          </p:nvPr>
        </p:nvSpPr>
        <p:spPr>
          <a:xfrm>
            <a:off x="381000" y="1828802"/>
            <a:ext cx="4778896" cy="4689475"/>
          </a:xfrm>
        </p:spPr>
        <p:txBody>
          <a:bodyPr>
            <a:normAutofit/>
          </a:bodyPr>
          <a:lstStyle/>
          <a:p>
            <a:r>
              <a:rPr lang="es-ES" dirty="0"/>
              <a:t>Panel filtro de informe</a:t>
            </a:r>
          </a:p>
          <a:p>
            <a:endParaRPr lang="es-ES" dirty="0"/>
          </a:p>
          <a:p>
            <a:r>
              <a:rPr lang="es-ES" dirty="0"/>
              <a:t>En él se añaden las condiciones por las que se filtrará el informe.</a:t>
            </a:r>
          </a:p>
          <a:p>
            <a:r>
              <a:rPr lang="es-ES" dirty="0"/>
              <a:t>Podemos utilizar la función de arrastrar/soltar objetos desde el panel “Todos los objetos” y así crear filtros de forma sencilla.</a:t>
            </a:r>
          </a:p>
        </p:txBody>
      </p:sp>
      <p:sp>
        <p:nvSpPr>
          <p:cNvPr id="3" name="Title 2">
            <a:extLst>
              <a:ext uri="{FF2B5EF4-FFF2-40B4-BE49-F238E27FC236}">
                <a16:creationId xmlns:a16="http://schemas.microsoft.com/office/drawing/2014/main" id="{595184B6-F921-4D5F-871C-B0B29BCB47E6}"/>
              </a:ext>
            </a:extLst>
          </p:cNvPr>
          <p:cNvSpPr>
            <a:spLocks noGrp="1"/>
          </p:cNvSpPr>
          <p:nvPr>
            <p:ph type="title"/>
          </p:nvPr>
        </p:nvSpPr>
        <p:spPr>
          <a:xfrm>
            <a:off x="381000" y="380999"/>
            <a:ext cx="11331624" cy="990601"/>
          </a:xfrm>
        </p:spPr>
        <p:txBody>
          <a:bodyPr>
            <a:normAutofit/>
          </a:bodyPr>
          <a:lstStyle/>
          <a:p>
            <a:r>
              <a:rPr lang="es-ES" dirty="0"/>
              <a:t>Descripción de la interfaz de edición de informes</a:t>
            </a:r>
          </a:p>
        </p:txBody>
      </p:sp>
      <p:pic>
        <p:nvPicPr>
          <p:cNvPr id="9" name="Content Placeholder 8">
            <a:extLst>
              <a:ext uri="{FF2B5EF4-FFF2-40B4-BE49-F238E27FC236}">
                <a16:creationId xmlns:a16="http://schemas.microsoft.com/office/drawing/2014/main" id="{1B09C85F-D9AA-48CC-8EFF-095130C72C1E}"/>
              </a:ext>
            </a:extLst>
          </p:cNvPr>
          <p:cNvPicPr>
            <a:picLocks noGrp="1" noChangeAspect="1"/>
          </p:cNvPicPr>
          <p:nvPr>
            <p:ph sz="quarter" idx="19"/>
          </p:nvPr>
        </p:nvPicPr>
        <p:blipFill>
          <a:blip r:embed="rId2"/>
          <a:stretch>
            <a:fillRect/>
          </a:stretch>
        </p:blipFill>
        <p:spPr>
          <a:xfrm>
            <a:off x="5182703" y="1828803"/>
            <a:ext cx="6628297" cy="4121570"/>
          </a:xfrm>
          <a:prstGeom prst="rect">
            <a:avLst/>
          </a:prstGeom>
        </p:spPr>
      </p:pic>
      <p:sp>
        <p:nvSpPr>
          <p:cNvPr id="7" name="TextBox 6">
            <a:extLst>
              <a:ext uri="{FF2B5EF4-FFF2-40B4-BE49-F238E27FC236}">
                <a16:creationId xmlns:a16="http://schemas.microsoft.com/office/drawing/2014/main" id="{D83BEF05-7731-4603-A338-678DFBBDE186}"/>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5815449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E5D778-58CA-4E00-84CC-5E51AA38CEE8}"/>
              </a:ext>
            </a:extLst>
          </p:cNvPr>
          <p:cNvSpPr>
            <a:spLocks noGrp="1"/>
          </p:cNvSpPr>
          <p:nvPr>
            <p:ph type="ftr" sz="quarter" idx="16"/>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97D80549-21B4-49BF-9398-35CF6373BD64}"/>
              </a:ext>
            </a:extLst>
          </p:cNvPr>
          <p:cNvSpPr>
            <a:spLocks noGrp="1"/>
          </p:cNvSpPr>
          <p:nvPr>
            <p:ph type="sldNum" sz="quarter" idx="17"/>
          </p:nvPr>
        </p:nvSpPr>
        <p:spPr/>
        <p:txBody>
          <a:bodyPr/>
          <a:lstStyle/>
          <a:p>
            <a:fld id="{4F9AC08D-23A9-440E-BCB9-AA1E9877CC38}" type="slidenum">
              <a:rPr lang="en-US" smtClean="0"/>
              <a:pPr/>
              <a:t>28</a:t>
            </a:fld>
            <a:endParaRPr lang="en-US" dirty="0"/>
          </a:p>
        </p:txBody>
      </p:sp>
      <p:sp>
        <p:nvSpPr>
          <p:cNvPr id="2" name="Content Placeholder 1">
            <a:extLst>
              <a:ext uri="{FF2B5EF4-FFF2-40B4-BE49-F238E27FC236}">
                <a16:creationId xmlns:a16="http://schemas.microsoft.com/office/drawing/2014/main" id="{BE05C7A7-05C6-459A-ACEF-F42EBF62BAD0}"/>
              </a:ext>
            </a:extLst>
          </p:cNvPr>
          <p:cNvSpPr>
            <a:spLocks noGrp="1"/>
          </p:cNvSpPr>
          <p:nvPr>
            <p:ph sz="quarter" idx="18"/>
          </p:nvPr>
        </p:nvSpPr>
        <p:spPr>
          <a:xfrm>
            <a:off x="381000" y="1828802"/>
            <a:ext cx="4778896" cy="4689475"/>
          </a:xfrm>
        </p:spPr>
        <p:txBody>
          <a:bodyPr>
            <a:normAutofit/>
          </a:bodyPr>
          <a:lstStyle/>
          <a:p>
            <a:r>
              <a:rPr lang="es-ES" dirty="0"/>
              <a:t>Panel filtro de vista.</a:t>
            </a:r>
          </a:p>
          <a:p>
            <a:endParaRPr lang="es-ES" dirty="0"/>
          </a:p>
          <a:p>
            <a:r>
              <a:rPr lang="es-ES" dirty="0"/>
              <a:t>Permite aplicar filtros “al vuelo” sobre cualquier atributo ó métrica en el informe.</a:t>
            </a:r>
          </a:p>
          <a:p>
            <a:r>
              <a:rPr lang="es-ES" dirty="0"/>
              <a:t>Estos filtros se aplican sobre los datos que se haya obtenido en la ejecución inicial del informe.</a:t>
            </a:r>
          </a:p>
        </p:txBody>
      </p:sp>
      <p:sp>
        <p:nvSpPr>
          <p:cNvPr id="3" name="Title 2">
            <a:extLst>
              <a:ext uri="{FF2B5EF4-FFF2-40B4-BE49-F238E27FC236}">
                <a16:creationId xmlns:a16="http://schemas.microsoft.com/office/drawing/2014/main" id="{595184B6-F921-4D5F-871C-B0B29BCB47E6}"/>
              </a:ext>
            </a:extLst>
          </p:cNvPr>
          <p:cNvSpPr>
            <a:spLocks noGrp="1"/>
          </p:cNvSpPr>
          <p:nvPr>
            <p:ph type="title"/>
          </p:nvPr>
        </p:nvSpPr>
        <p:spPr>
          <a:xfrm>
            <a:off x="381000" y="380999"/>
            <a:ext cx="11331624" cy="990601"/>
          </a:xfrm>
        </p:spPr>
        <p:txBody>
          <a:bodyPr>
            <a:normAutofit/>
          </a:bodyPr>
          <a:lstStyle/>
          <a:p>
            <a:r>
              <a:rPr lang="es-ES" dirty="0"/>
              <a:t>Descripción de la interfaz de edición de informes</a:t>
            </a:r>
          </a:p>
        </p:txBody>
      </p:sp>
      <p:pic>
        <p:nvPicPr>
          <p:cNvPr id="9" name="Content Placeholder 8">
            <a:extLst>
              <a:ext uri="{FF2B5EF4-FFF2-40B4-BE49-F238E27FC236}">
                <a16:creationId xmlns:a16="http://schemas.microsoft.com/office/drawing/2014/main" id="{62021266-092E-49D6-8448-679BFD93EFAD}"/>
              </a:ext>
            </a:extLst>
          </p:cNvPr>
          <p:cNvPicPr>
            <a:picLocks noGrp="1" noChangeAspect="1"/>
          </p:cNvPicPr>
          <p:nvPr>
            <p:ph sz="quarter" idx="19"/>
          </p:nvPr>
        </p:nvPicPr>
        <p:blipFill>
          <a:blip r:embed="rId2"/>
          <a:stretch>
            <a:fillRect/>
          </a:stretch>
        </p:blipFill>
        <p:spPr>
          <a:xfrm>
            <a:off x="5399699" y="1828803"/>
            <a:ext cx="6411301" cy="4230064"/>
          </a:xfrm>
          <a:prstGeom prst="rect">
            <a:avLst/>
          </a:prstGeom>
        </p:spPr>
      </p:pic>
      <p:sp>
        <p:nvSpPr>
          <p:cNvPr id="7" name="TextBox 6">
            <a:extLst>
              <a:ext uri="{FF2B5EF4-FFF2-40B4-BE49-F238E27FC236}">
                <a16:creationId xmlns:a16="http://schemas.microsoft.com/office/drawing/2014/main" id="{23B22249-EF80-4025-ACFC-9C4FEF7355D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1611840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E5D778-58CA-4E00-84CC-5E51AA38CEE8}"/>
              </a:ext>
            </a:extLst>
          </p:cNvPr>
          <p:cNvSpPr>
            <a:spLocks noGrp="1"/>
          </p:cNvSpPr>
          <p:nvPr>
            <p:ph type="ftr" sz="quarter" idx="16"/>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97D80549-21B4-49BF-9398-35CF6373BD64}"/>
              </a:ext>
            </a:extLst>
          </p:cNvPr>
          <p:cNvSpPr>
            <a:spLocks noGrp="1"/>
          </p:cNvSpPr>
          <p:nvPr>
            <p:ph type="sldNum" sz="quarter" idx="17"/>
          </p:nvPr>
        </p:nvSpPr>
        <p:spPr/>
        <p:txBody>
          <a:bodyPr/>
          <a:lstStyle/>
          <a:p>
            <a:fld id="{4F9AC08D-23A9-440E-BCB9-AA1E9877CC38}" type="slidenum">
              <a:rPr lang="en-US" smtClean="0"/>
              <a:pPr/>
              <a:t>29</a:t>
            </a:fld>
            <a:endParaRPr lang="en-US" dirty="0"/>
          </a:p>
        </p:txBody>
      </p:sp>
      <p:sp>
        <p:nvSpPr>
          <p:cNvPr id="2" name="Content Placeholder 1">
            <a:extLst>
              <a:ext uri="{FF2B5EF4-FFF2-40B4-BE49-F238E27FC236}">
                <a16:creationId xmlns:a16="http://schemas.microsoft.com/office/drawing/2014/main" id="{BE05C7A7-05C6-459A-ACEF-F42EBF62BAD0}"/>
              </a:ext>
            </a:extLst>
          </p:cNvPr>
          <p:cNvSpPr>
            <a:spLocks noGrp="1"/>
          </p:cNvSpPr>
          <p:nvPr>
            <p:ph sz="quarter" idx="18"/>
          </p:nvPr>
        </p:nvSpPr>
        <p:spPr>
          <a:xfrm>
            <a:off x="381000" y="1828802"/>
            <a:ext cx="4778896" cy="4689475"/>
          </a:xfrm>
        </p:spPr>
        <p:txBody>
          <a:bodyPr>
            <a:normAutofit/>
          </a:bodyPr>
          <a:lstStyle/>
          <a:p>
            <a:r>
              <a:rPr lang="es-ES" dirty="0"/>
              <a:t>Panel de paginación.</a:t>
            </a:r>
          </a:p>
          <a:p>
            <a:endParaRPr lang="es-ES" dirty="0"/>
          </a:p>
          <a:p>
            <a:r>
              <a:rPr lang="es-ES" dirty="0"/>
              <a:t>Nos permite crear páginas separadas con diferentes subconjuntos de datos.</a:t>
            </a:r>
          </a:p>
          <a:p>
            <a:r>
              <a:rPr lang="es-ES" dirty="0"/>
              <a:t>Para crear la paginación utilizaremos la función de arrastrar/soltar objetos desde el </a:t>
            </a:r>
            <a:r>
              <a:rPr lang="es-ES" dirty="0" err="1"/>
              <a:t>el</a:t>
            </a:r>
            <a:r>
              <a:rPr lang="es-ES" dirty="0"/>
              <a:t> panel “Todos los objetos”.</a:t>
            </a:r>
          </a:p>
        </p:txBody>
      </p:sp>
      <p:sp>
        <p:nvSpPr>
          <p:cNvPr id="3" name="Title 2">
            <a:extLst>
              <a:ext uri="{FF2B5EF4-FFF2-40B4-BE49-F238E27FC236}">
                <a16:creationId xmlns:a16="http://schemas.microsoft.com/office/drawing/2014/main" id="{595184B6-F921-4D5F-871C-B0B29BCB47E6}"/>
              </a:ext>
            </a:extLst>
          </p:cNvPr>
          <p:cNvSpPr>
            <a:spLocks noGrp="1"/>
          </p:cNvSpPr>
          <p:nvPr>
            <p:ph type="title"/>
          </p:nvPr>
        </p:nvSpPr>
        <p:spPr>
          <a:xfrm>
            <a:off x="381000" y="380999"/>
            <a:ext cx="11331624" cy="990601"/>
          </a:xfrm>
        </p:spPr>
        <p:txBody>
          <a:bodyPr>
            <a:normAutofit/>
          </a:bodyPr>
          <a:lstStyle/>
          <a:p>
            <a:r>
              <a:rPr lang="es-ES" dirty="0"/>
              <a:t>Descripción de la interfaz de edición de informes</a:t>
            </a:r>
          </a:p>
        </p:txBody>
      </p:sp>
      <p:pic>
        <p:nvPicPr>
          <p:cNvPr id="9" name="Content Placeholder 8">
            <a:extLst>
              <a:ext uri="{FF2B5EF4-FFF2-40B4-BE49-F238E27FC236}">
                <a16:creationId xmlns:a16="http://schemas.microsoft.com/office/drawing/2014/main" id="{A7E278F8-EA15-442F-921A-DC042CD0C360}"/>
              </a:ext>
            </a:extLst>
          </p:cNvPr>
          <p:cNvPicPr>
            <a:picLocks noGrp="1" noChangeAspect="1"/>
          </p:cNvPicPr>
          <p:nvPr>
            <p:ph sz="quarter" idx="19"/>
          </p:nvPr>
        </p:nvPicPr>
        <p:blipFill>
          <a:blip r:embed="rId2"/>
          <a:stretch>
            <a:fillRect/>
          </a:stretch>
        </p:blipFill>
        <p:spPr>
          <a:xfrm>
            <a:off x="5182703" y="1828803"/>
            <a:ext cx="6628297" cy="4121570"/>
          </a:xfrm>
          <a:prstGeom prst="rect">
            <a:avLst/>
          </a:prstGeom>
        </p:spPr>
      </p:pic>
      <p:sp>
        <p:nvSpPr>
          <p:cNvPr id="7" name="TextBox 6">
            <a:extLst>
              <a:ext uri="{FF2B5EF4-FFF2-40B4-BE49-F238E27FC236}">
                <a16:creationId xmlns:a16="http://schemas.microsoft.com/office/drawing/2014/main" id="{D979492A-5BB8-406C-8FE3-87015021FFC2}"/>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657334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CC91431-BAC0-4781-A373-A2F01E69C9A7}"/>
              </a:ext>
            </a:extLst>
          </p:cNvPr>
          <p:cNvSpPr>
            <a:spLocks noGrp="1"/>
          </p:cNvSpPr>
          <p:nvPr>
            <p:ph type="body" sz="quarter" idx="13"/>
          </p:nvPr>
        </p:nvSpPr>
        <p:spPr/>
        <p:txBody>
          <a:bodyPr/>
          <a:lstStyle/>
          <a:p>
            <a:r>
              <a:rPr lang="es-ES_tradnl" dirty="0"/>
              <a:t>Parte 1</a:t>
            </a:r>
          </a:p>
          <a:p>
            <a:r>
              <a:rPr lang="es-ES_tradnl" sz="8000" cap="none" dirty="0">
                <a:solidFill>
                  <a:srgbClr val="FFFF00"/>
                </a:solidFill>
                <a:ea typeface="+mn-ea"/>
                <a:cs typeface="+mn-cs"/>
              </a:rPr>
              <a:t>INTRODUCCIÓN</a:t>
            </a:r>
            <a:endParaRPr lang="es-ES" sz="8000" cap="none" dirty="0">
              <a:solidFill>
                <a:srgbClr val="FFFF00"/>
              </a:solidFill>
              <a:ea typeface="+mn-ea"/>
              <a:cs typeface="+mn-cs"/>
            </a:endParaRPr>
          </a:p>
        </p:txBody>
      </p:sp>
      <p:sp>
        <p:nvSpPr>
          <p:cNvPr id="2" name="Footer Placeholder 1">
            <a:extLst>
              <a:ext uri="{FF2B5EF4-FFF2-40B4-BE49-F238E27FC236}">
                <a16:creationId xmlns:a16="http://schemas.microsoft.com/office/drawing/2014/main" id="{73B1A1D5-68A5-4BBE-85A9-5870D77AA5C2}"/>
              </a:ext>
            </a:extLst>
          </p:cNvPr>
          <p:cNvSpPr>
            <a:spLocks noGrp="1"/>
          </p:cNvSpPr>
          <p:nvPr>
            <p:ph type="ftr" sz="quarter" idx="4294967295"/>
          </p:nvPr>
        </p:nvSpPr>
        <p:spPr>
          <a:xfrm>
            <a:off x="0" y="6518275"/>
            <a:ext cx="5715000" cy="206375"/>
          </a:xfrm>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733BD793-70A7-47D8-9D5E-A165DCC7F9BA}"/>
              </a:ext>
            </a:extLst>
          </p:cNvPr>
          <p:cNvSpPr>
            <a:spLocks noGrp="1"/>
          </p:cNvSpPr>
          <p:nvPr>
            <p:ph type="sldNum" sz="quarter" idx="4294967295"/>
          </p:nvPr>
        </p:nvSpPr>
        <p:spPr>
          <a:xfrm>
            <a:off x="11887200" y="6518275"/>
            <a:ext cx="304800" cy="206375"/>
          </a:xfrm>
        </p:spPr>
        <p:txBody>
          <a:bodyPr/>
          <a:lstStyle/>
          <a:p>
            <a:fld id="{4F9AC08D-23A9-440E-BCB9-AA1E9877CC38}" type="slidenum">
              <a:rPr lang="en-US" smtClean="0"/>
              <a:pPr/>
              <a:t>3</a:t>
            </a:fld>
            <a:endParaRPr lang="en-US"/>
          </a:p>
        </p:txBody>
      </p:sp>
      <p:sp>
        <p:nvSpPr>
          <p:cNvPr id="5" name="TextBox 4">
            <a:extLst>
              <a:ext uri="{FF2B5EF4-FFF2-40B4-BE49-F238E27FC236}">
                <a16:creationId xmlns:a16="http://schemas.microsoft.com/office/drawing/2014/main" id="{7D616BAB-9B94-42D6-A63D-537E02042650}"/>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
        <p:nvSpPr>
          <p:cNvPr id="4" name="TextBox 3">
            <a:extLst>
              <a:ext uri="{FF2B5EF4-FFF2-40B4-BE49-F238E27FC236}">
                <a16:creationId xmlns:a16="http://schemas.microsoft.com/office/drawing/2014/main" id="{AC2DFE70-A52A-4A08-9A2F-748AF95A8D79}"/>
              </a:ext>
            </a:extLst>
          </p:cNvPr>
          <p:cNvSpPr txBox="1"/>
          <p:nvPr/>
        </p:nvSpPr>
        <p:spPr>
          <a:xfrm>
            <a:off x="335360" y="4797152"/>
            <a:ext cx="914400" cy="914400"/>
          </a:xfrm>
          <a:prstGeom prst="rect">
            <a:avLst/>
          </a:prstGeom>
          <a:noFill/>
        </p:spPr>
        <p:txBody>
          <a:bodyPr wrap="none" lIns="0" tIns="0" rIns="0" bIns="45720" rtlCol="0">
            <a:noAutofit/>
          </a:bodyPr>
          <a:lstStyle/>
          <a:p>
            <a:r>
              <a:rPr lang="es-ES" sz="3200" b="1" u="sng" dirty="0">
                <a:solidFill>
                  <a:schemeClr val="bg1"/>
                </a:solidFill>
              </a:rPr>
              <a:t>URL del entorno de desarrollo:</a:t>
            </a:r>
          </a:p>
          <a:p>
            <a:endParaRPr lang="es-ES" sz="3200" b="1" u="sng" dirty="0">
              <a:solidFill>
                <a:schemeClr val="bg1"/>
              </a:solidFill>
            </a:endParaRPr>
          </a:p>
          <a:p>
            <a:r>
              <a:rPr lang="es-ES" sz="3200" dirty="0">
                <a:solidFill>
                  <a:schemeClr val="bg1"/>
                </a:solidFill>
              </a:rPr>
              <a:t>http://10.234.9.42:1111/MicroStrategy/servlet/mstrWeb</a:t>
            </a:r>
          </a:p>
        </p:txBody>
      </p:sp>
    </p:spTree>
    <p:extLst>
      <p:ext uri="{BB962C8B-B14F-4D97-AF65-F5344CB8AC3E}">
        <p14:creationId xmlns:p14="http://schemas.microsoft.com/office/powerpoint/2010/main" val="24282839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BE5D778-58CA-4E00-84CC-5E51AA38CEE8}"/>
              </a:ext>
            </a:extLst>
          </p:cNvPr>
          <p:cNvSpPr>
            <a:spLocks noGrp="1"/>
          </p:cNvSpPr>
          <p:nvPr>
            <p:ph type="ftr" sz="quarter" idx="16"/>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97D80549-21B4-49BF-9398-35CF6373BD64}"/>
              </a:ext>
            </a:extLst>
          </p:cNvPr>
          <p:cNvSpPr>
            <a:spLocks noGrp="1"/>
          </p:cNvSpPr>
          <p:nvPr>
            <p:ph type="sldNum" sz="quarter" idx="17"/>
          </p:nvPr>
        </p:nvSpPr>
        <p:spPr/>
        <p:txBody>
          <a:bodyPr/>
          <a:lstStyle/>
          <a:p>
            <a:fld id="{4F9AC08D-23A9-440E-BCB9-AA1E9877CC38}" type="slidenum">
              <a:rPr lang="en-US" smtClean="0"/>
              <a:pPr/>
              <a:t>30</a:t>
            </a:fld>
            <a:endParaRPr lang="en-US" dirty="0"/>
          </a:p>
        </p:txBody>
      </p:sp>
      <p:sp>
        <p:nvSpPr>
          <p:cNvPr id="2" name="Content Placeholder 1">
            <a:extLst>
              <a:ext uri="{FF2B5EF4-FFF2-40B4-BE49-F238E27FC236}">
                <a16:creationId xmlns:a16="http://schemas.microsoft.com/office/drawing/2014/main" id="{BE05C7A7-05C6-459A-ACEF-F42EBF62BAD0}"/>
              </a:ext>
            </a:extLst>
          </p:cNvPr>
          <p:cNvSpPr>
            <a:spLocks noGrp="1"/>
          </p:cNvSpPr>
          <p:nvPr>
            <p:ph sz="quarter" idx="18"/>
          </p:nvPr>
        </p:nvSpPr>
        <p:spPr>
          <a:xfrm>
            <a:off x="381000" y="1828802"/>
            <a:ext cx="4778896" cy="4689475"/>
          </a:xfrm>
        </p:spPr>
        <p:txBody>
          <a:bodyPr>
            <a:normAutofit/>
          </a:bodyPr>
          <a:lstStyle/>
          <a:p>
            <a:r>
              <a:rPr lang="es-ES" dirty="0"/>
              <a:t>Panel de plantilla.</a:t>
            </a:r>
          </a:p>
          <a:p>
            <a:endParaRPr lang="es-ES" dirty="0"/>
          </a:p>
          <a:p>
            <a:r>
              <a:rPr lang="es-ES" dirty="0"/>
              <a:t>Nos permite definir el diseño del informe arrastrando objetos desde el panel “Todos los objetos”.</a:t>
            </a:r>
          </a:p>
        </p:txBody>
      </p:sp>
      <p:sp>
        <p:nvSpPr>
          <p:cNvPr id="3" name="Title 2">
            <a:extLst>
              <a:ext uri="{FF2B5EF4-FFF2-40B4-BE49-F238E27FC236}">
                <a16:creationId xmlns:a16="http://schemas.microsoft.com/office/drawing/2014/main" id="{595184B6-F921-4D5F-871C-B0B29BCB47E6}"/>
              </a:ext>
            </a:extLst>
          </p:cNvPr>
          <p:cNvSpPr>
            <a:spLocks noGrp="1"/>
          </p:cNvSpPr>
          <p:nvPr>
            <p:ph type="title"/>
          </p:nvPr>
        </p:nvSpPr>
        <p:spPr>
          <a:xfrm>
            <a:off x="381000" y="380999"/>
            <a:ext cx="11331624" cy="990601"/>
          </a:xfrm>
        </p:spPr>
        <p:txBody>
          <a:bodyPr>
            <a:normAutofit/>
          </a:bodyPr>
          <a:lstStyle/>
          <a:p>
            <a:r>
              <a:rPr lang="es-ES" dirty="0"/>
              <a:t>Descripción de la interfaz de edición de informes</a:t>
            </a:r>
          </a:p>
        </p:txBody>
      </p:sp>
      <p:pic>
        <p:nvPicPr>
          <p:cNvPr id="9" name="Content Placeholder 8">
            <a:extLst>
              <a:ext uri="{FF2B5EF4-FFF2-40B4-BE49-F238E27FC236}">
                <a16:creationId xmlns:a16="http://schemas.microsoft.com/office/drawing/2014/main" id="{55878D1D-A4E4-4D60-9F71-1ED882758DF8}"/>
              </a:ext>
            </a:extLst>
          </p:cNvPr>
          <p:cNvPicPr>
            <a:picLocks noGrp="1" noChangeAspect="1"/>
          </p:cNvPicPr>
          <p:nvPr>
            <p:ph sz="quarter" idx="19"/>
          </p:nvPr>
        </p:nvPicPr>
        <p:blipFill>
          <a:blip r:embed="rId2"/>
          <a:stretch>
            <a:fillRect/>
          </a:stretch>
        </p:blipFill>
        <p:spPr>
          <a:xfrm>
            <a:off x="5182703" y="1828803"/>
            <a:ext cx="6628297" cy="4121570"/>
          </a:xfrm>
          <a:prstGeom prst="rect">
            <a:avLst/>
          </a:prstGeom>
        </p:spPr>
      </p:pic>
      <p:sp>
        <p:nvSpPr>
          <p:cNvPr id="7" name="TextBox 6">
            <a:extLst>
              <a:ext uri="{FF2B5EF4-FFF2-40B4-BE49-F238E27FC236}">
                <a16:creationId xmlns:a16="http://schemas.microsoft.com/office/drawing/2014/main" id="{33E3311F-9FEC-4B02-905B-4BBB281D7A6C}"/>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8268484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descr="image001">
            <a:extLst>
              <a:ext uri="{FF2B5EF4-FFF2-40B4-BE49-F238E27FC236}">
                <a16:creationId xmlns:a16="http://schemas.microsoft.com/office/drawing/2014/main" id="{19F80D99-0152-4220-8375-82344E98E9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1624" y="1651548"/>
            <a:ext cx="6392652" cy="4749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1">
            <a:extLst>
              <a:ext uri="{FF2B5EF4-FFF2-40B4-BE49-F238E27FC236}">
                <a16:creationId xmlns:a16="http://schemas.microsoft.com/office/drawing/2014/main" id="{843B1190-6A87-4327-A685-735C04351D2E}"/>
              </a:ext>
            </a:extLst>
          </p:cNvPr>
          <p:cNvSpPr>
            <a:spLocks noGrp="1"/>
          </p:cNvSpPr>
          <p:nvPr>
            <p:ph sz="quarter" idx="18"/>
          </p:nvPr>
        </p:nvSpPr>
        <p:spPr>
          <a:xfrm>
            <a:off x="381000" y="948706"/>
            <a:ext cx="10035479" cy="4689475"/>
          </a:xfrm>
        </p:spPr>
        <p:txBody>
          <a:bodyPr>
            <a:normAutofit/>
          </a:bodyPr>
          <a:lstStyle/>
          <a:p>
            <a:r>
              <a:rPr lang="es-ES" sz="2000" dirty="0"/>
              <a:t>Generar un informe por Provincia y Aplicación en el que se muestren el número de solicitudes, reclamaciones y transferencias.</a:t>
            </a:r>
          </a:p>
        </p:txBody>
      </p:sp>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31</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spTree>
    <p:extLst>
      <p:ext uri="{BB962C8B-B14F-4D97-AF65-F5344CB8AC3E}">
        <p14:creationId xmlns:p14="http://schemas.microsoft.com/office/powerpoint/2010/main" val="13681027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43B1190-6A87-4327-A685-735C04351D2E}"/>
              </a:ext>
            </a:extLst>
          </p:cNvPr>
          <p:cNvSpPr>
            <a:spLocks noGrp="1"/>
          </p:cNvSpPr>
          <p:nvPr>
            <p:ph sz="quarter" idx="18"/>
          </p:nvPr>
        </p:nvSpPr>
        <p:spPr/>
        <p:txBody>
          <a:bodyPr/>
          <a:lstStyle/>
          <a:p>
            <a:r>
              <a:rPr lang="es-ES" dirty="0"/>
              <a:t>La </a:t>
            </a:r>
            <a:r>
              <a:rPr lang="es-ES" i="1" dirty="0"/>
              <a:t>Navegación </a:t>
            </a:r>
            <a:r>
              <a:rPr lang="es-ES" dirty="0"/>
              <a:t>le permite ver datos de informes en niveles distintos de los que se muestran en el informe. </a:t>
            </a:r>
          </a:p>
          <a:p>
            <a:r>
              <a:rPr lang="es-ES" dirty="0"/>
              <a:t>La navegación se pude realizar en sentido ascendente (drill up) o descendente (drill </a:t>
            </a:r>
            <a:r>
              <a:rPr lang="es-ES" dirty="0" err="1"/>
              <a:t>down</a:t>
            </a:r>
            <a:r>
              <a:rPr lang="es-ES" dirty="0"/>
              <a:t>).</a:t>
            </a:r>
          </a:p>
        </p:txBody>
      </p:sp>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Navegación (drill up/</a:t>
            </a:r>
            <a:r>
              <a:rPr lang="es-ES" dirty="0" err="1"/>
              <a:t>down</a:t>
            </a:r>
            <a:r>
              <a:rPr lang="es-ES" dirty="0"/>
              <a:t>)</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32</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7345306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33</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pic>
        <p:nvPicPr>
          <p:cNvPr id="3074" name="Picture 1" descr="image001">
            <a:extLst>
              <a:ext uri="{FF2B5EF4-FFF2-40B4-BE49-F238E27FC236}">
                <a16:creationId xmlns:a16="http://schemas.microsoft.com/office/drawing/2014/main" id="{B0FF112B-578A-4C71-9562-361887FD4A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5520" y="1334278"/>
            <a:ext cx="7569398" cy="3030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18107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BB125B-B62B-47F3-B0F0-DBE3A8B5171F}"/>
              </a:ext>
            </a:extLst>
          </p:cNvPr>
          <p:cNvSpPr>
            <a:spLocks noGrp="1"/>
          </p:cNvSpPr>
          <p:nvPr>
            <p:ph sz="quarter" idx="18"/>
          </p:nvPr>
        </p:nvSpPr>
        <p:spPr/>
        <p:txBody>
          <a:bodyPr/>
          <a:lstStyle/>
          <a:p>
            <a:r>
              <a:rPr lang="es-ES" dirty="0"/>
              <a:t>Cuando tiene un conjunto de datos muy grande en un informe, será más fácil manejar dichos datos si los agrupa en subconjuntos lógicos y consulta sólo un subconjunto cada vez. Para agrupar datos en subconjuntos, puede usar la función de paginación. </a:t>
            </a:r>
          </a:p>
        </p:txBody>
      </p:sp>
      <p:sp>
        <p:nvSpPr>
          <p:cNvPr id="3" name="Title 2">
            <a:extLst>
              <a:ext uri="{FF2B5EF4-FFF2-40B4-BE49-F238E27FC236}">
                <a16:creationId xmlns:a16="http://schemas.microsoft.com/office/drawing/2014/main" id="{29334459-975C-4898-8D18-F7FFCE7749EC}"/>
              </a:ext>
            </a:extLst>
          </p:cNvPr>
          <p:cNvSpPr>
            <a:spLocks noGrp="1"/>
          </p:cNvSpPr>
          <p:nvPr>
            <p:ph type="title"/>
          </p:nvPr>
        </p:nvSpPr>
        <p:spPr/>
        <p:txBody>
          <a:bodyPr/>
          <a:lstStyle/>
          <a:p>
            <a:r>
              <a:rPr lang="es-ES" dirty="0"/>
              <a:t>paginación</a:t>
            </a:r>
          </a:p>
        </p:txBody>
      </p:sp>
      <p:sp>
        <p:nvSpPr>
          <p:cNvPr id="4" name="Footer Placeholder 3">
            <a:extLst>
              <a:ext uri="{FF2B5EF4-FFF2-40B4-BE49-F238E27FC236}">
                <a16:creationId xmlns:a16="http://schemas.microsoft.com/office/drawing/2014/main" id="{A7434CD5-07E2-420E-B82B-0A28A8BD7728}"/>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6D0A7AAA-9C17-443F-80BC-F2634AFBB899}"/>
              </a:ext>
            </a:extLst>
          </p:cNvPr>
          <p:cNvSpPr>
            <a:spLocks noGrp="1"/>
          </p:cNvSpPr>
          <p:nvPr>
            <p:ph type="sldNum" sz="quarter" idx="21"/>
          </p:nvPr>
        </p:nvSpPr>
        <p:spPr/>
        <p:txBody>
          <a:bodyPr/>
          <a:lstStyle/>
          <a:p>
            <a:fld id="{4F9AC08D-23A9-440E-BCB9-AA1E9877CC38}" type="slidenum">
              <a:rPr lang="en-US" smtClean="0"/>
              <a:pPr/>
              <a:t>34</a:t>
            </a:fld>
            <a:endParaRPr lang="en-US" dirty="0"/>
          </a:p>
        </p:txBody>
      </p:sp>
      <p:sp>
        <p:nvSpPr>
          <p:cNvPr id="6" name="TextBox 5">
            <a:extLst>
              <a:ext uri="{FF2B5EF4-FFF2-40B4-BE49-F238E27FC236}">
                <a16:creationId xmlns:a16="http://schemas.microsoft.com/office/drawing/2014/main" id="{85CFD86A-B1E4-4B17-A3E8-D02EC667FFB7}"/>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8960483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35</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pic>
        <p:nvPicPr>
          <p:cNvPr id="4098" name="Picture 1" descr="image001">
            <a:extLst>
              <a:ext uri="{FF2B5EF4-FFF2-40B4-BE49-F238E27FC236}">
                <a16:creationId xmlns:a16="http://schemas.microsoft.com/office/drawing/2014/main" id="{1E9242A3-460F-41BB-A9A6-871199B5D9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60" y="1030842"/>
            <a:ext cx="3266728" cy="210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1" descr="image001">
            <a:extLst>
              <a:ext uri="{FF2B5EF4-FFF2-40B4-BE49-F238E27FC236}">
                <a16:creationId xmlns:a16="http://schemas.microsoft.com/office/drawing/2014/main" id="{C2D758F2-F961-4B85-A25D-EE4B162713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1534" y="2716051"/>
            <a:ext cx="3551856" cy="2105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2" descr="image002">
            <a:extLst>
              <a:ext uri="{FF2B5EF4-FFF2-40B4-BE49-F238E27FC236}">
                <a16:creationId xmlns:a16="http://schemas.microsoft.com/office/drawing/2014/main" id="{C9944C29-C428-4082-ACD1-2FAC690760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9886" y="5031507"/>
            <a:ext cx="4297363" cy="149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rrow: Right 11">
            <a:extLst>
              <a:ext uri="{FF2B5EF4-FFF2-40B4-BE49-F238E27FC236}">
                <a16:creationId xmlns:a16="http://schemas.microsoft.com/office/drawing/2014/main" id="{07C554A7-58CD-4414-85DC-77EE9C96FF72}"/>
              </a:ext>
            </a:extLst>
          </p:cNvPr>
          <p:cNvSpPr/>
          <p:nvPr/>
        </p:nvSpPr>
        <p:spPr>
          <a:xfrm>
            <a:off x="2718182" y="3259089"/>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13" name="Arrow: Right 12">
            <a:extLst>
              <a:ext uri="{FF2B5EF4-FFF2-40B4-BE49-F238E27FC236}">
                <a16:creationId xmlns:a16="http://schemas.microsoft.com/office/drawing/2014/main" id="{077BF419-942D-46B5-9DDA-221FFDD90C11}"/>
              </a:ext>
            </a:extLst>
          </p:cNvPr>
          <p:cNvSpPr/>
          <p:nvPr/>
        </p:nvSpPr>
        <p:spPr>
          <a:xfrm>
            <a:off x="5897758" y="5019314"/>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4305725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FF98FA7C-CAEB-4A9F-8D6B-A716F989D35F}"/>
              </a:ext>
            </a:extLst>
          </p:cNvPr>
          <p:cNvSpPr>
            <a:spLocks noGrp="1"/>
          </p:cNvSpPr>
          <p:nvPr>
            <p:ph sz="quarter" idx="18"/>
          </p:nvPr>
        </p:nvSpPr>
        <p:spPr/>
        <p:txBody>
          <a:bodyPr/>
          <a:lstStyle/>
          <a:p>
            <a:r>
              <a:rPr lang="es-ES" dirty="0"/>
              <a:t>La </a:t>
            </a:r>
            <a:r>
              <a:rPr lang="es-ES" dirty="0" err="1"/>
              <a:t>pivotación</a:t>
            </a:r>
            <a:r>
              <a:rPr lang="es-ES" dirty="0"/>
              <a:t> de datos le permite reorganizar las filas y columnas de un informe para que pueda ver los datos desde distintas perspectivas. </a:t>
            </a:r>
          </a:p>
        </p:txBody>
      </p:sp>
      <p:sp>
        <p:nvSpPr>
          <p:cNvPr id="7" name="Title 6">
            <a:extLst>
              <a:ext uri="{FF2B5EF4-FFF2-40B4-BE49-F238E27FC236}">
                <a16:creationId xmlns:a16="http://schemas.microsoft.com/office/drawing/2014/main" id="{B8EF6B58-3D41-4706-8F1C-37B46461FEA3}"/>
              </a:ext>
            </a:extLst>
          </p:cNvPr>
          <p:cNvSpPr>
            <a:spLocks noGrp="1"/>
          </p:cNvSpPr>
          <p:nvPr>
            <p:ph type="title"/>
          </p:nvPr>
        </p:nvSpPr>
        <p:spPr/>
        <p:txBody>
          <a:bodyPr/>
          <a:lstStyle/>
          <a:p>
            <a:r>
              <a:rPr lang="es-ES" dirty="0" err="1"/>
              <a:t>pivotación</a:t>
            </a:r>
            <a:endParaRPr lang="es-ES" dirty="0"/>
          </a:p>
        </p:txBody>
      </p:sp>
      <p:sp>
        <p:nvSpPr>
          <p:cNvPr id="2" name="Footer Placeholder 1">
            <a:extLst>
              <a:ext uri="{FF2B5EF4-FFF2-40B4-BE49-F238E27FC236}">
                <a16:creationId xmlns:a16="http://schemas.microsoft.com/office/drawing/2014/main" id="{7F08B472-D93E-49F8-9F79-1C8E18109A9E}"/>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7BBACEBD-B5CF-46AC-A5CC-4D33626E3372}"/>
              </a:ext>
            </a:extLst>
          </p:cNvPr>
          <p:cNvSpPr>
            <a:spLocks noGrp="1"/>
          </p:cNvSpPr>
          <p:nvPr>
            <p:ph type="sldNum" sz="quarter" idx="21"/>
          </p:nvPr>
        </p:nvSpPr>
        <p:spPr/>
        <p:txBody>
          <a:bodyPr/>
          <a:lstStyle/>
          <a:p>
            <a:fld id="{4F9AC08D-23A9-440E-BCB9-AA1E9877CC38}" type="slidenum">
              <a:rPr lang="en-US" smtClean="0"/>
              <a:pPr/>
              <a:t>36</a:t>
            </a:fld>
            <a:endParaRPr lang="en-US"/>
          </a:p>
        </p:txBody>
      </p:sp>
      <p:sp>
        <p:nvSpPr>
          <p:cNvPr id="6" name="TextBox 5">
            <a:extLst>
              <a:ext uri="{FF2B5EF4-FFF2-40B4-BE49-F238E27FC236}">
                <a16:creationId xmlns:a16="http://schemas.microsoft.com/office/drawing/2014/main" id="{E3ED53F8-55F2-4C37-97E1-1CEBFD9FEB57}"/>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8296937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37</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pic>
        <p:nvPicPr>
          <p:cNvPr id="5122" name="Picture 1" descr="image001">
            <a:extLst>
              <a:ext uri="{FF2B5EF4-FFF2-40B4-BE49-F238E27FC236}">
                <a16:creationId xmlns:a16="http://schemas.microsoft.com/office/drawing/2014/main" id="{D5AD41AC-D93F-43F5-BE62-A20A9815D8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122" y="1031834"/>
            <a:ext cx="1872208" cy="2050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2" descr="image002">
            <a:extLst>
              <a:ext uri="{FF2B5EF4-FFF2-40B4-BE49-F238E27FC236}">
                <a16:creationId xmlns:a16="http://schemas.microsoft.com/office/drawing/2014/main" id="{700BB1BB-DF8D-413A-A93B-9812E2A9F84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42260" b="164"/>
          <a:stretch/>
        </p:blipFill>
        <p:spPr bwMode="auto">
          <a:xfrm>
            <a:off x="3647728" y="2197097"/>
            <a:ext cx="3744416" cy="1415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3" descr="image003">
            <a:extLst>
              <a:ext uri="{FF2B5EF4-FFF2-40B4-BE49-F238E27FC236}">
                <a16:creationId xmlns:a16="http://schemas.microsoft.com/office/drawing/2014/main" id="{6FF3436C-80A5-46FA-9D37-BF21B84CC9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7528" y="4332510"/>
            <a:ext cx="9471025" cy="196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Arrow: Bent 14">
            <a:extLst>
              <a:ext uri="{FF2B5EF4-FFF2-40B4-BE49-F238E27FC236}">
                <a16:creationId xmlns:a16="http://schemas.microsoft.com/office/drawing/2014/main" id="{DF9FD7D7-C095-450F-A6D7-793D4053BF45}"/>
              </a:ext>
            </a:extLst>
          </p:cNvPr>
          <p:cNvSpPr/>
          <p:nvPr/>
        </p:nvSpPr>
        <p:spPr>
          <a:xfrm rot="5400000">
            <a:off x="7245910" y="3489159"/>
            <a:ext cx="974756" cy="613856"/>
          </a:xfrm>
          <a:prstGeom prst="ben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solidFill>
                <a:schemeClr val="tx1"/>
              </a:solidFill>
            </a:endParaRPr>
          </a:p>
        </p:txBody>
      </p:sp>
      <p:sp>
        <p:nvSpPr>
          <p:cNvPr id="16" name="Arrow: Right 15">
            <a:extLst>
              <a:ext uri="{FF2B5EF4-FFF2-40B4-BE49-F238E27FC236}">
                <a16:creationId xmlns:a16="http://schemas.microsoft.com/office/drawing/2014/main" id="{BFE91A4D-6DF6-439A-9CDB-14A601E620F7}"/>
              </a:ext>
            </a:extLst>
          </p:cNvPr>
          <p:cNvSpPr/>
          <p:nvPr/>
        </p:nvSpPr>
        <p:spPr>
          <a:xfrm>
            <a:off x="2320965" y="2898868"/>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5402083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5FB451-6D52-4E4D-BC2B-FD08B5EAAA64}"/>
              </a:ext>
            </a:extLst>
          </p:cNvPr>
          <p:cNvSpPr>
            <a:spLocks noGrp="1"/>
          </p:cNvSpPr>
          <p:nvPr>
            <p:ph sz="quarter" idx="18"/>
          </p:nvPr>
        </p:nvSpPr>
        <p:spPr/>
        <p:txBody>
          <a:bodyPr/>
          <a:lstStyle/>
          <a:p>
            <a:r>
              <a:rPr lang="es-ES" dirty="0"/>
              <a:t>Los Subtotales son los totales de determinados grupos de datos de indicador totalizados en el nivel que haya seleccionado. </a:t>
            </a:r>
          </a:p>
        </p:txBody>
      </p:sp>
      <p:sp>
        <p:nvSpPr>
          <p:cNvPr id="3" name="Title 2">
            <a:extLst>
              <a:ext uri="{FF2B5EF4-FFF2-40B4-BE49-F238E27FC236}">
                <a16:creationId xmlns:a16="http://schemas.microsoft.com/office/drawing/2014/main" id="{87C824A2-A227-4F58-B4DE-536840B8CA8A}"/>
              </a:ext>
            </a:extLst>
          </p:cNvPr>
          <p:cNvSpPr>
            <a:spLocks noGrp="1"/>
          </p:cNvSpPr>
          <p:nvPr>
            <p:ph type="title"/>
          </p:nvPr>
        </p:nvSpPr>
        <p:spPr/>
        <p:txBody>
          <a:bodyPr/>
          <a:lstStyle/>
          <a:p>
            <a:r>
              <a:rPr lang="es-ES" dirty="0"/>
              <a:t>subtotales</a:t>
            </a:r>
          </a:p>
        </p:txBody>
      </p:sp>
      <p:sp>
        <p:nvSpPr>
          <p:cNvPr id="4" name="Footer Placeholder 3">
            <a:extLst>
              <a:ext uri="{FF2B5EF4-FFF2-40B4-BE49-F238E27FC236}">
                <a16:creationId xmlns:a16="http://schemas.microsoft.com/office/drawing/2014/main" id="{3EDC1EB9-98C0-4372-B347-B7B1C006E61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F852CD29-C40A-46CA-AFF0-A19C41EB5940}"/>
              </a:ext>
            </a:extLst>
          </p:cNvPr>
          <p:cNvSpPr>
            <a:spLocks noGrp="1"/>
          </p:cNvSpPr>
          <p:nvPr>
            <p:ph type="sldNum" sz="quarter" idx="21"/>
          </p:nvPr>
        </p:nvSpPr>
        <p:spPr/>
        <p:txBody>
          <a:bodyPr/>
          <a:lstStyle/>
          <a:p>
            <a:fld id="{4F9AC08D-23A9-440E-BCB9-AA1E9877CC38}" type="slidenum">
              <a:rPr lang="en-US" smtClean="0"/>
              <a:pPr/>
              <a:t>38</a:t>
            </a:fld>
            <a:endParaRPr lang="en-US" dirty="0"/>
          </a:p>
        </p:txBody>
      </p:sp>
      <p:sp>
        <p:nvSpPr>
          <p:cNvPr id="6" name="TextBox 5">
            <a:extLst>
              <a:ext uri="{FF2B5EF4-FFF2-40B4-BE49-F238E27FC236}">
                <a16:creationId xmlns:a16="http://schemas.microsoft.com/office/drawing/2014/main" id="{A65DE175-338D-4846-B811-8C6A4FE6B940}"/>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78141140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39</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pic>
        <p:nvPicPr>
          <p:cNvPr id="6146" name="Picture 1" descr="image001">
            <a:extLst>
              <a:ext uri="{FF2B5EF4-FFF2-40B4-BE49-F238E27FC236}">
                <a16:creationId xmlns:a16="http://schemas.microsoft.com/office/drawing/2014/main" id="{01240052-6E4C-45CD-A179-735B5E7F6C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941" y="1412374"/>
            <a:ext cx="3600400" cy="252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2" descr="image002">
            <a:extLst>
              <a:ext uri="{FF2B5EF4-FFF2-40B4-BE49-F238E27FC236}">
                <a16:creationId xmlns:a16="http://schemas.microsoft.com/office/drawing/2014/main" id="{6C949687-E0F3-4B08-BB94-6D44FF2530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1684" y="2076172"/>
            <a:ext cx="3212703" cy="2796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3" descr="image003">
            <a:extLst>
              <a:ext uri="{FF2B5EF4-FFF2-40B4-BE49-F238E27FC236}">
                <a16:creationId xmlns:a16="http://schemas.microsoft.com/office/drawing/2014/main" id="{8022C215-469A-486F-8E4B-5CC0E36D04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61003" y="3318932"/>
            <a:ext cx="3428701" cy="3108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Arrow: Right 15">
            <a:extLst>
              <a:ext uri="{FF2B5EF4-FFF2-40B4-BE49-F238E27FC236}">
                <a16:creationId xmlns:a16="http://schemas.microsoft.com/office/drawing/2014/main" id="{2BBAAB6E-51E4-4CC8-82EB-8AB9E4A5159E}"/>
              </a:ext>
            </a:extLst>
          </p:cNvPr>
          <p:cNvSpPr/>
          <p:nvPr/>
        </p:nvSpPr>
        <p:spPr>
          <a:xfrm>
            <a:off x="3229556" y="4280695"/>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
        <p:nvSpPr>
          <p:cNvPr id="17" name="Arrow: Right 16">
            <a:extLst>
              <a:ext uri="{FF2B5EF4-FFF2-40B4-BE49-F238E27FC236}">
                <a16:creationId xmlns:a16="http://schemas.microsoft.com/office/drawing/2014/main" id="{A984AA6B-3617-4F78-BECD-143CDFA1C3B0}"/>
              </a:ext>
            </a:extLst>
          </p:cNvPr>
          <p:cNvSpPr/>
          <p:nvPr/>
        </p:nvSpPr>
        <p:spPr>
          <a:xfrm>
            <a:off x="7108875" y="5056924"/>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107376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BF0ED1-8869-496D-A59A-A6A4258CDEB3}"/>
              </a:ext>
            </a:extLst>
          </p:cNvPr>
          <p:cNvSpPr>
            <a:spLocks noGrp="1"/>
          </p:cNvSpPr>
          <p:nvPr>
            <p:ph type="title"/>
          </p:nvPr>
        </p:nvSpPr>
        <p:spPr/>
        <p:txBody>
          <a:bodyPr>
            <a:normAutofit fontScale="90000"/>
          </a:bodyPr>
          <a:lstStyle/>
          <a:p>
            <a:r>
              <a:rPr lang="en-US" dirty="0" err="1"/>
              <a:t>Explicación</a:t>
            </a:r>
            <a:r>
              <a:rPr lang="en-US" dirty="0"/>
              <a:t> </a:t>
            </a:r>
            <a:r>
              <a:rPr lang="en-US" dirty="0" err="1"/>
              <a:t>resumida</a:t>
            </a:r>
            <a:r>
              <a:rPr lang="en-US" dirty="0"/>
              <a:t> del </a:t>
            </a:r>
            <a:r>
              <a:rPr lang="en-US" dirty="0" err="1"/>
              <a:t>modelo</a:t>
            </a:r>
            <a:r>
              <a:rPr lang="en-US" dirty="0"/>
              <a:t> </a:t>
            </a:r>
            <a:r>
              <a:rPr lang="en-US" dirty="0" err="1"/>
              <a:t>físico</a:t>
            </a:r>
            <a:r>
              <a:rPr lang="en-US" dirty="0"/>
              <a:t> del </a:t>
            </a:r>
            <a:r>
              <a:rPr lang="en-US" dirty="0" err="1"/>
              <a:t>proyecto</a:t>
            </a:r>
            <a:r>
              <a:rPr lang="en-US" dirty="0"/>
              <a:t>.</a:t>
            </a:r>
            <a:br>
              <a:rPr lang="en-US" dirty="0"/>
            </a:br>
            <a:endParaRPr lang="es-ES" dirty="0"/>
          </a:p>
        </p:txBody>
      </p:sp>
      <p:sp>
        <p:nvSpPr>
          <p:cNvPr id="2" name="Footer Placeholder 1">
            <a:extLst>
              <a:ext uri="{FF2B5EF4-FFF2-40B4-BE49-F238E27FC236}">
                <a16:creationId xmlns:a16="http://schemas.microsoft.com/office/drawing/2014/main" id="{534F7430-E70C-4788-B955-5BEED476A90D}"/>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7808A56A-A587-40F7-AAB6-C7CEC01F52F7}"/>
              </a:ext>
            </a:extLst>
          </p:cNvPr>
          <p:cNvSpPr>
            <a:spLocks noGrp="1"/>
          </p:cNvSpPr>
          <p:nvPr>
            <p:ph type="sldNum" sz="quarter" idx="21"/>
          </p:nvPr>
        </p:nvSpPr>
        <p:spPr/>
        <p:txBody>
          <a:bodyPr/>
          <a:lstStyle/>
          <a:p>
            <a:fld id="{4F9AC08D-23A9-440E-BCB9-AA1E9877CC38}" type="slidenum">
              <a:rPr lang="en-US" smtClean="0"/>
              <a:pPr/>
              <a:t>4</a:t>
            </a:fld>
            <a:endParaRPr lang="en-US"/>
          </a:p>
        </p:txBody>
      </p:sp>
      <p:sp>
        <p:nvSpPr>
          <p:cNvPr id="9" name="Content Placeholder 4">
            <a:extLst>
              <a:ext uri="{FF2B5EF4-FFF2-40B4-BE49-F238E27FC236}">
                <a16:creationId xmlns:a16="http://schemas.microsoft.com/office/drawing/2014/main" id="{99C00C0F-D254-4D8D-AB93-780BFC8FC1A5}"/>
              </a:ext>
            </a:extLst>
          </p:cNvPr>
          <p:cNvSpPr txBox="1">
            <a:spLocks/>
          </p:cNvSpPr>
          <p:nvPr/>
        </p:nvSpPr>
        <p:spPr>
          <a:xfrm>
            <a:off x="511235" y="1370885"/>
            <a:ext cx="8860807" cy="538609"/>
          </a:xfrm>
          <a:prstGeom prst="rect">
            <a:avLst/>
          </a:prstGeom>
        </p:spPr>
        <p:txBody>
          <a:bodyPr vert="horz" lIns="0" tIns="91440" rIns="0" bIns="45720" rtlCol="0">
            <a:normAutofit lnSpcReduction="10000"/>
          </a:bodyPr>
          <a:lstStyle>
            <a:lvl1pPr marL="55561" indent="0" algn="l" defTabSz="914377" rtl="0" eaLnBrk="1" latinLnBrk="0" hangingPunct="1">
              <a:lnSpc>
                <a:spcPct val="85000"/>
              </a:lnSpc>
              <a:spcBef>
                <a:spcPts val="0"/>
              </a:spcBef>
              <a:spcAft>
                <a:spcPts val="1200"/>
              </a:spcAft>
              <a:buFont typeface="Arial" panose="020B0604020202020204" pitchFamily="34" charset="0"/>
              <a:buNone/>
              <a:defRPr sz="2800" b="0" kern="1200" cap="none" baseline="0">
                <a:solidFill>
                  <a:schemeClr val="tx1"/>
                </a:solidFill>
                <a:latin typeface="Arial Black" panose="020B0A04020102020204" pitchFamily="34" charset="0"/>
                <a:ea typeface="+mn-ea"/>
                <a:cs typeface="+mn-cs"/>
              </a:defRPr>
            </a:lvl1pPr>
            <a:lvl2pPr marL="285744" indent="-230182" algn="l" defTabSz="914377" rtl="0" eaLnBrk="1" latinLnBrk="0" hangingPunct="1">
              <a:lnSpc>
                <a:spcPct val="100000"/>
              </a:lnSpc>
              <a:spcBef>
                <a:spcPts val="0"/>
              </a:spcBef>
              <a:spcAft>
                <a:spcPts val="120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514338" indent="-230182" algn="l" defTabSz="914377" rtl="0" eaLnBrk="1" latinLnBrk="0" hangingPunct="1">
              <a:lnSpc>
                <a:spcPct val="110000"/>
              </a:lnSpc>
              <a:spcBef>
                <a:spcPts val="0"/>
              </a:spcBef>
              <a:spcAft>
                <a:spcPts val="600"/>
              </a:spcAft>
              <a:buFont typeface="Graphik" panose="020B0503030202060203"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685783" indent="-171446" algn="l" defTabSz="914377" rtl="0" eaLnBrk="1" latinLnBrk="0" hangingPunct="1">
              <a:lnSpc>
                <a:spcPct val="110000"/>
              </a:lnSpc>
              <a:spcBef>
                <a:spcPts val="0"/>
              </a:spcBef>
              <a:spcAft>
                <a:spcPts val="0"/>
              </a:spcAft>
              <a:buFont typeface="Arial" panose="020B0604020202020204" pitchFamily="34" charset="0"/>
              <a:buChar char="•"/>
              <a:defRPr sz="1600" kern="1200">
                <a:solidFill>
                  <a:schemeClr val="tx1"/>
                </a:solidFill>
                <a:latin typeface="+mn-lt"/>
                <a:ea typeface="+mn-ea"/>
                <a:cs typeface="+mn-cs"/>
              </a:defRPr>
            </a:lvl4pPr>
            <a:lvl5pPr marL="857229"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1028674" indent="-173034" algn="l" defTabSz="914377"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a:lstStyle>
          <a:p>
            <a:r>
              <a:rPr lang="es-ES" sz="2000" dirty="0"/>
              <a:t>Atributos/Indicador	es sobre Hechos:</a:t>
            </a:r>
          </a:p>
          <a:p>
            <a:pPr marL="628644" lvl="1" indent="-342900"/>
            <a:endParaRPr lang="es-ES" sz="1400" dirty="0"/>
          </a:p>
        </p:txBody>
      </p:sp>
      <p:pic>
        <p:nvPicPr>
          <p:cNvPr id="8" name="Picture 7">
            <a:extLst>
              <a:ext uri="{FF2B5EF4-FFF2-40B4-BE49-F238E27FC236}">
                <a16:creationId xmlns:a16="http://schemas.microsoft.com/office/drawing/2014/main" id="{27C4182D-E86B-4D76-BC0F-BA0297E0E7A9}"/>
              </a:ext>
            </a:extLst>
          </p:cNvPr>
          <p:cNvPicPr>
            <a:picLocks noChangeAspect="1"/>
          </p:cNvPicPr>
          <p:nvPr/>
        </p:nvPicPr>
        <p:blipFill>
          <a:blip r:embed="rId2"/>
          <a:stretch>
            <a:fillRect/>
          </a:stretch>
        </p:blipFill>
        <p:spPr>
          <a:xfrm>
            <a:off x="496792" y="2751347"/>
            <a:ext cx="1057220" cy="3576275"/>
          </a:xfrm>
          <a:prstGeom prst="rect">
            <a:avLst/>
          </a:prstGeom>
        </p:spPr>
      </p:pic>
      <p:pic>
        <p:nvPicPr>
          <p:cNvPr id="14" name="Picture 13">
            <a:extLst>
              <a:ext uri="{FF2B5EF4-FFF2-40B4-BE49-F238E27FC236}">
                <a16:creationId xmlns:a16="http://schemas.microsoft.com/office/drawing/2014/main" id="{6C07C87E-D758-4FB7-A749-D42C6B87246D}"/>
              </a:ext>
            </a:extLst>
          </p:cNvPr>
          <p:cNvPicPr>
            <a:picLocks noChangeAspect="1"/>
          </p:cNvPicPr>
          <p:nvPr/>
        </p:nvPicPr>
        <p:blipFill>
          <a:blip r:embed="rId3"/>
          <a:stretch>
            <a:fillRect/>
          </a:stretch>
        </p:blipFill>
        <p:spPr>
          <a:xfrm>
            <a:off x="4258219" y="2751957"/>
            <a:ext cx="1560917" cy="1544573"/>
          </a:xfrm>
          <a:prstGeom prst="rect">
            <a:avLst/>
          </a:prstGeom>
        </p:spPr>
      </p:pic>
      <p:pic>
        <p:nvPicPr>
          <p:cNvPr id="15" name="Picture 14">
            <a:extLst>
              <a:ext uri="{FF2B5EF4-FFF2-40B4-BE49-F238E27FC236}">
                <a16:creationId xmlns:a16="http://schemas.microsoft.com/office/drawing/2014/main" id="{57968573-1D55-4C71-8567-A85B6E0F1D5F}"/>
              </a:ext>
            </a:extLst>
          </p:cNvPr>
          <p:cNvPicPr>
            <a:picLocks noChangeAspect="1"/>
          </p:cNvPicPr>
          <p:nvPr/>
        </p:nvPicPr>
        <p:blipFill>
          <a:blip r:embed="rId4"/>
          <a:stretch>
            <a:fillRect/>
          </a:stretch>
        </p:blipFill>
        <p:spPr>
          <a:xfrm>
            <a:off x="7805800" y="2747164"/>
            <a:ext cx="1618124" cy="2386324"/>
          </a:xfrm>
          <a:prstGeom prst="rect">
            <a:avLst/>
          </a:prstGeom>
        </p:spPr>
      </p:pic>
      <p:pic>
        <p:nvPicPr>
          <p:cNvPr id="20" name="Picture 19">
            <a:extLst>
              <a:ext uri="{FF2B5EF4-FFF2-40B4-BE49-F238E27FC236}">
                <a16:creationId xmlns:a16="http://schemas.microsoft.com/office/drawing/2014/main" id="{4C6B6036-6669-4807-B4CE-BCF27D0100B7}"/>
              </a:ext>
            </a:extLst>
          </p:cNvPr>
          <p:cNvPicPr>
            <a:picLocks noChangeAspect="1"/>
          </p:cNvPicPr>
          <p:nvPr/>
        </p:nvPicPr>
        <p:blipFill>
          <a:blip r:embed="rId5"/>
          <a:stretch>
            <a:fillRect/>
          </a:stretch>
        </p:blipFill>
        <p:spPr>
          <a:xfrm>
            <a:off x="1775288" y="2754150"/>
            <a:ext cx="2194667" cy="2037504"/>
          </a:xfrm>
          <a:prstGeom prst="rect">
            <a:avLst/>
          </a:prstGeom>
        </p:spPr>
      </p:pic>
      <p:pic>
        <p:nvPicPr>
          <p:cNvPr id="21" name="Picture 20">
            <a:extLst>
              <a:ext uri="{FF2B5EF4-FFF2-40B4-BE49-F238E27FC236}">
                <a16:creationId xmlns:a16="http://schemas.microsoft.com/office/drawing/2014/main" id="{CC3D4444-EF6D-4F1B-B3D4-454CF07E083D}"/>
              </a:ext>
            </a:extLst>
          </p:cNvPr>
          <p:cNvPicPr>
            <a:picLocks noChangeAspect="1"/>
          </p:cNvPicPr>
          <p:nvPr/>
        </p:nvPicPr>
        <p:blipFill>
          <a:blip r:embed="rId6"/>
          <a:stretch>
            <a:fillRect/>
          </a:stretch>
        </p:blipFill>
        <p:spPr>
          <a:xfrm>
            <a:off x="5870061" y="2769211"/>
            <a:ext cx="1265319" cy="220561"/>
          </a:xfrm>
          <a:prstGeom prst="rect">
            <a:avLst/>
          </a:prstGeom>
        </p:spPr>
      </p:pic>
      <p:pic>
        <p:nvPicPr>
          <p:cNvPr id="22" name="Picture 21">
            <a:extLst>
              <a:ext uri="{FF2B5EF4-FFF2-40B4-BE49-F238E27FC236}">
                <a16:creationId xmlns:a16="http://schemas.microsoft.com/office/drawing/2014/main" id="{2B7F866C-584F-4B5D-AB55-F1CD62A904B9}"/>
              </a:ext>
            </a:extLst>
          </p:cNvPr>
          <p:cNvPicPr>
            <a:picLocks noChangeAspect="1"/>
          </p:cNvPicPr>
          <p:nvPr/>
        </p:nvPicPr>
        <p:blipFill>
          <a:blip r:embed="rId7"/>
          <a:stretch>
            <a:fillRect/>
          </a:stretch>
        </p:blipFill>
        <p:spPr>
          <a:xfrm>
            <a:off x="9469887" y="2743716"/>
            <a:ext cx="1703464" cy="990601"/>
          </a:xfrm>
          <a:prstGeom prst="rect">
            <a:avLst/>
          </a:prstGeom>
        </p:spPr>
      </p:pic>
      <p:sp>
        <p:nvSpPr>
          <p:cNvPr id="4" name="TextBox 3">
            <a:extLst>
              <a:ext uri="{FF2B5EF4-FFF2-40B4-BE49-F238E27FC236}">
                <a16:creationId xmlns:a16="http://schemas.microsoft.com/office/drawing/2014/main" id="{F7969CAC-B3AE-40D4-9297-CA195EBAE87A}"/>
              </a:ext>
            </a:extLst>
          </p:cNvPr>
          <p:cNvSpPr txBox="1"/>
          <p:nvPr/>
        </p:nvSpPr>
        <p:spPr>
          <a:xfrm>
            <a:off x="2554182" y="5527728"/>
            <a:ext cx="8880636" cy="538609"/>
          </a:xfrm>
          <a:prstGeom prst="rect">
            <a:avLst/>
          </a:prstGeom>
          <a:noFill/>
        </p:spPr>
        <p:txBody>
          <a:bodyPr wrap="none" lIns="0" tIns="0" rIns="0" bIns="45720" rtlCol="0">
            <a:spAutoFit/>
          </a:bodyPr>
          <a:lstStyle/>
          <a:p>
            <a:r>
              <a:rPr lang="es-ES" sz="1600" dirty="0"/>
              <a:t>INCLUIR EN LA DIAPO FLECHAS INDICANDO LO QUE SON ATRIBUTOS E INDICADORES</a:t>
            </a:r>
          </a:p>
          <a:p>
            <a:r>
              <a:rPr lang="es-ES" sz="1600" dirty="0"/>
              <a:t>Incluir nueva </a:t>
            </a:r>
            <a:r>
              <a:rPr lang="es-ES" sz="1600" dirty="0" err="1"/>
              <a:t>slide</a:t>
            </a:r>
            <a:r>
              <a:rPr lang="es-ES" sz="1600" dirty="0"/>
              <a:t> con la explicación de las representaciones de los atributos y los </a:t>
            </a:r>
            <a:r>
              <a:rPr lang="es-ES" sz="1600" dirty="0" err="1"/>
              <a:t>dummy</a:t>
            </a:r>
            <a:endParaRPr lang="es-ES" sz="1600" dirty="0"/>
          </a:p>
        </p:txBody>
      </p:sp>
      <p:sp>
        <p:nvSpPr>
          <p:cNvPr id="5" name="TextBox 4">
            <a:extLst>
              <a:ext uri="{FF2B5EF4-FFF2-40B4-BE49-F238E27FC236}">
                <a16:creationId xmlns:a16="http://schemas.microsoft.com/office/drawing/2014/main" id="{56B67D79-FEF2-4214-BC85-73CBD592AD58}"/>
              </a:ext>
            </a:extLst>
          </p:cNvPr>
          <p:cNvSpPr txBox="1"/>
          <p:nvPr/>
        </p:nvSpPr>
        <p:spPr>
          <a:xfrm>
            <a:off x="943283" y="1953707"/>
            <a:ext cx="1552317" cy="323165"/>
          </a:xfrm>
          <a:prstGeom prst="rect">
            <a:avLst/>
          </a:prstGeom>
          <a:ln w="38100">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wrap="square" lIns="0" tIns="0" rIns="0" bIns="45720" rtlCol="0" anchor="ctr">
            <a:spAutoFit/>
          </a:bodyPr>
          <a:lstStyle/>
          <a:p>
            <a:pPr algn="ctr"/>
            <a:r>
              <a:rPr lang="es-ES" b="1" dirty="0"/>
              <a:t>Solicitudes</a:t>
            </a:r>
          </a:p>
        </p:txBody>
      </p:sp>
      <p:sp>
        <p:nvSpPr>
          <p:cNvPr id="16" name="TextBox 15">
            <a:extLst>
              <a:ext uri="{FF2B5EF4-FFF2-40B4-BE49-F238E27FC236}">
                <a16:creationId xmlns:a16="http://schemas.microsoft.com/office/drawing/2014/main" id="{79FFDBB3-53C1-4EA9-848D-E7887DAB734F}"/>
              </a:ext>
            </a:extLst>
          </p:cNvPr>
          <p:cNvSpPr txBox="1"/>
          <p:nvPr/>
        </p:nvSpPr>
        <p:spPr>
          <a:xfrm>
            <a:off x="502277" y="2416532"/>
            <a:ext cx="1057220"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a:t>Atributos</a:t>
            </a:r>
          </a:p>
        </p:txBody>
      </p:sp>
      <p:sp>
        <p:nvSpPr>
          <p:cNvPr id="17" name="TextBox 16">
            <a:extLst>
              <a:ext uri="{FF2B5EF4-FFF2-40B4-BE49-F238E27FC236}">
                <a16:creationId xmlns:a16="http://schemas.microsoft.com/office/drawing/2014/main" id="{C49A910F-6113-4B02-9A8D-321DFB8A42C7}"/>
              </a:ext>
            </a:extLst>
          </p:cNvPr>
          <p:cNvSpPr txBox="1"/>
          <p:nvPr/>
        </p:nvSpPr>
        <p:spPr>
          <a:xfrm>
            <a:off x="1784851" y="2416532"/>
            <a:ext cx="2185104" cy="292388"/>
          </a:xfrm>
          <a:prstGeom prst="rect">
            <a:avLst/>
          </a:prstGeom>
          <a:ln w="28575">
            <a:solidFill>
              <a:srgbClr val="FFB600"/>
            </a:solidFill>
          </a:ln>
        </p:spPr>
        <p:style>
          <a:lnRef idx="2">
            <a:schemeClr val="accent6"/>
          </a:lnRef>
          <a:fillRef idx="1">
            <a:schemeClr val="lt1"/>
          </a:fillRef>
          <a:effectRef idx="0">
            <a:schemeClr val="accent6"/>
          </a:effectRef>
          <a:fontRef idx="minor">
            <a:schemeClr val="dk1"/>
          </a:fontRef>
        </p:style>
        <p:txBody>
          <a:bodyPr wrap="square" lIns="0" tIns="0" rIns="0" bIns="45720" rtlCol="0" anchor="ctr">
            <a:spAutoFit/>
          </a:bodyPr>
          <a:lstStyle/>
          <a:p>
            <a:pPr algn="ctr"/>
            <a:r>
              <a:rPr lang="es-ES" sz="1600" dirty="0"/>
              <a:t>Indicadores</a:t>
            </a:r>
          </a:p>
        </p:txBody>
      </p:sp>
      <p:sp>
        <p:nvSpPr>
          <p:cNvPr id="18" name="TextBox 17">
            <a:extLst>
              <a:ext uri="{FF2B5EF4-FFF2-40B4-BE49-F238E27FC236}">
                <a16:creationId xmlns:a16="http://schemas.microsoft.com/office/drawing/2014/main" id="{9E3BE825-B2F9-426C-B564-5FE89C105A3E}"/>
              </a:ext>
            </a:extLst>
          </p:cNvPr>
          <p:cNvSpPr txBox="1"/>
          <p:nvPr/>
        </p:nvSpPr>
        <p:spPr>
          <a:xfrm>
            <a:off x="4950403" y="1955716"/>
            <a:ext cx="1552317" cy="323165"/>
          </a:xfrm>
          <a:prstGeom prst="rect">
            <a:avLst/>
          </a:prstGeom>
          <a:ln w="38100">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wrap="square" lIns="0" tIns="0" rIns="0" bIns="45720" rtlCol="0" anchor="ctr">
            <a:spAutoFit/>
          </a:bodyPr>
          <a:lstStyle/>
          <a:p>
            <a:pPr algn="ctr"/>
            <a:r>
              <a:rPr lang="es-ES" b="1" dirty="0"/>
              <a:t>Actividades</a:t>
            </a:r>
          </a:p>
        </p:txBody>
      </p:sp>
      <p:sp>
        <p:nvSpPr>
          <p:cNvPr id="19" name="TextBox 18">
            <a:extLst>
              <a:ext uri="{FF2B5EF4-FFF2-40B4-BE49-F238E27FC236}">
                <a16:creationId xmlns:a16="http://schemas.microsoft.com/office/drawing/2014/main" id="{0867F19D-4E58-454A-9D45-D3EF5956D920}"/>
              </a:ext>
            </a:extLst>
          </p:cNvPr>
          <p:cNvSpPr txBox="1"/>
          <p:nvPr/>
        </p:nvSpPr>
        <p:spPr>
          <a:xfrm>
            <a:off x="4255326" y="2417373"/>
            <a:ext cx="1552316"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a:t>Atributos</a:t>
            </a:r>
          </a:p>
        </p:txBody>
      </p:sp>
      <p:sp>
        <p:nvSpPr>
          <p:cNvPr id="23" name="TextBox 22">
            <a:extLst>
              <a:ext uri="{FF2B5EF4-FFF2-40B4-BE49-F238E27FC236}">
                <a16:creationId xmlns:a16="http://schemas.microsoft.com/office/drawing/2014/main" id="{89F646EA-B686-42AF-B12C-7041DDB06048}"/>
              </a:ext>
            </a:extLst>
          </p:cNvPr>
          <p:cNvSpPr txBox="1"/>
          <p:nvPr/>
        </p:nvSpPr>
        <p:spPr>
          <a:xfrm>
            <a:off x="5895859" y="2407187"/>
            <a:ext cx="1537945" cy="301733"/>
          </a:xfrm>
          <a:prstGeom prst="rect">
            <a:avLst/>
          </a:prstGeom>
          <a:ln w="28575">
            <a:solidFill>
              <a:srgbClr val="FFB600"/>
            </a:solidFill>
          </a:ln>
        </p:spPr>
        <p:style>
          <a:lnRef idx="2">
            <a:schemeClr val="accent6"/>
          </a:lnRef>
          <a:fillRef idx="1">
            <a:schemeClr val="lt1"/>
          </a:fillRef>
          <a:effectRef idx="0">
            <a:schemeClr val="accent6"/>
          </a:effectRef>
          <a:fontRef idx="minor">
            <a:schemeClr val="dk1"/>
          </a:fontRef>
        </p:style>
        <p:txBody>
          <a:bodyPr wrap="square" lIns="0" tIns="0" rIns="0" bIns="45720" rtlCol="0" anchor="ctr">
            <a:spAutoFit/>
          </a:bodyPr>
          <a:lstStyle/>
          <a:p>
            <a:pPr algn="ctr"/>
            <a:r>
              <a:rPr lang="es-ES" sz="1600" dirty="0"/>
              <a:t>Indicadores</a:t>
            </a:r>
          </a:p>
        </p:txBody>
      </p:sp>
      <p:sp>
        <p:nvSpPr>
          <p:cNvPr id="24" name="TextBox 23">
            <a:extLst>
              <a:ext uri="{FF2B5EF4-FFF2-40B4-BE49-F238E27FC236}">
                <a16:creationId xmlns:a16="http://schemas.microsoft.com/office/drawing/2014/main" id="{FAFDD225-E955-4B8C-9F96-376A52475221}"/>
              </a:ext>
            </a:extLst>
          </p:cNvPr>
          <p:cNvSpPr txBox="1"/>
          <p:nvPr/>
        </p:nvSpPr>
        <p:spPr>
          <a:xfrm>
            <a:off x="8524431" y="1955716"/>
            <a:ext cx="1552317" cy="323165"/>
          </a:xfrm>
          <a:prstGeom prst="rect">
            <a:avLst/>
          </a:prstGeom>
          <a:ln w="38100">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wrap="square" lIns="0" tIns="0" rIns="0" bIns="45720" rtlCol="0" anchor="ctr">
            <a:spAutoFit/>
          </a:bodyPr>
          <a:lstStyle/>
          <a:p>
            <a:pPr algn="ctr"/>
            <a:r>
              <a:rPr lang="es-ES" b="1" dirty="0"/>
              <a:t>Actuaciones</a:t>
            </a:r>
          </a:p>
        </p:txBody>
      </p:sp>
      <p:sp>
        <p:nvSpPr>
          <p:cNvPr id="25" name="TextBox 24">
            <a:extLst>
              <a:ext uri="{FF2B5EF4-FFF2-40B4-BE49-F238E27FC236}">
                <a16:creationId xmlns:a16="http://schemas.microsoft.com/office/drawing/2014/main" id="{ACB77F24-50C6-4DF0-9D94-9EBCA1BA1EFB}"/>
              </a:ext>
            </a:extLst>
          </p:cNvPr>
          <p:cNvSpPr txBox="1"/>
          <p:nvPr/>
        </p:nvSpPr>
        <p:spPr>
          <a:xfrm>
            <a:off x="7829354" y="2417373"/>
            <a:ext cx="1552316"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a:t>Atributos</a:t>
            </a:r>
          </a:p>
        </p:txBody>
      </p:sp>
      <p:sp>
        <p:nvSpPr>
          <p:cNvPr id="26" name="TextBox 25">
            <a:extLst>
              <a:ext uri="{FF2B5EF4-FFF2-40B4-BE49-F238E27FC236}">
                <a16:creationId xmlns:a16="http://schemas.microsoft.com/office/drawing/2014/main" id="{6EFC114A-F57B-47EE-AC92-32220AD05F16}"/>
              </a:ext>
            </a:extLst>
          </p:cNvPr>
          <p:cNvSpPr txBox="1"/>
          <p:nvPr/>
        </p:nvSpPr>
        <p:spPr>
          <a:xfrm>
            <a:off x="9469887" y="2407187"/>
            <a:ext cx="1537945" cy="301733"/>
          </a:xfrm>
          <a:prstGeom prst="rect">
            <a:avLst/>
          </a:prstGeom>
          <a:ln w="28575">
            <a:solidFill>
              <a:srgbClr val="FFB600"/>
            </a:solidFill>
          </a:ln>
        </p:spPr>
        <p:style>
          <a:lnRef idx="2">
            <a:schemeClr val="accent6"/>
          </a:lnRef>
          <a:fillRef idx="1">
            <a:schemeClr val="lt1"/>
          </a:fillRef>
          <a:effectRef idx="0">
            <a:schemeClr val="accent6"/>
          </a:effectRef>
          <a:fontRef idx="minor">
            <a:schemeClr val="dk1"/>
          </a:fontRef>
        </p:style>
        <p:txBody>
          <a:bodyPr wrap="square" lIns="0" tIns="0" rIns="0" bIns="45720" rtlCol="0" anchor="ctr">
            <a:spAutoFit/>
          </a:bodyPr>
          <a:lstStyle/>
          <a:p>
            <a:pPr algn="ctr"/>
            <a:r>
              <a:rPr lang="es-ES" sz="1600" dirty="0"/>
              <a:t>Indicadores</a:t>
            </a:r>
          </a:p>
        </p:txBody>
      </p:sp>
    </p:spTree>
    <p:extLst>
      <p:ext uri="{BB962C8B-B14F-4D97-AF65-F5344CB8AC3E}">
        <p14:creationId xmlns:p14="http://schemas.microsoft.com/office/powerpoint/2010/main" val="12880030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92E436-A139-4E7A-99B5-EC44F90D2246}"/>
              </a:ext>
            </a:extLst>
          </p:cNvPr>
          <p:cNvSpPr>
            <a:spLocks noGrp="1"/>
          </p:cNvSpPr>
          <p:nvPr>
            <p:ph sz="quarter" idx="18"/>
          </p:nvPr>
        </p:nvSpPr>
        <p:spPr/>
        <p:txBody>
          <a:bodyPr>
            <a:normAutofit lnSpcReduction="10000"/>
          </a:bodyPr>
          <a:lstStyle/>
          <a:p>
            <a:r>
              <a:rPr lang="es-ES" dirty="0"/>
              <a:t>Puede disponer el modo en que los datos van a aparecer en el informe si los ordena. La ordenación le permite mover datos de forma que pueda analizarlos más eficazmente. Considere las siguientes técnicas de ordenación:</a:t>
            </a:r>
          </a:p>
          <a:p>
            <a:r>
              <a:rPr lang="es-ES" b="1" dirty="0"/>
              <a:t>•</a:t>
            </a:r>
            <a:r>
              <a:rPr lang="es-ES" dirty="0"/>
              <a:t>Mover los datos más importantes al inicio del informe, donde pueden verse fácilmente. </a:t>
            </a:r>
          </a:p>
          <a:p>
            <a:r>
              <a:rPr lang="es-ES" b="1" dirty="0"/>
              <a:t>•</a:t>
            </a:r>
            <a:r>
              <a:rPr lang="es-ES" dirty="0"/>
              <a:t>Agrupar determinados fragmentos de datos de forma que puedan compararse más fácilmente.</a:t>
            </a:r>
          </a:p>
        </p:txBody>
      </p:sp>
      <p:sp>
        <p:nvSpPr>
          <p:cNvPr id="3" name="Title 2">
            <a:extLst>
              <a:ext uri="{FF2B5EF4-FFF2-40B4-BE49-F238E27FC236}">
                <a16:creationId xmlns:a16="http://schemas.microsoft.com/office/drawing/2014/main" id="{243C1F9E-D04C-40B8-A1BF-66B44E6925BA}"/>
              </a:ext>
            </a:extLst>
          </p:cNvPr>
          <p:cNvSpPr>
            <a:spLocks noGrp="1"/>
          </p:cNvSpPr>
          <p:nvPr>
            <p:ph type="title"/>
          </p:nvPr>
        </p:nvSpPr>
        <p:spPr/>
        <p:txBody>
          <a:bodyPr/>
          <a:lstStyle/>
          <a:p>
            <a:r>
              <a:rPr lang="es-ES" dirty="0"/>
              <a:t>ordenación</a:t>
            </a:r>
          </a:p>
        </p:txBody>
      </p:sp>
      <p:sp>
        <p:nvSpPr>
          <p:cNvPr id="4" name="Footer Placeholder 3">
            <a:extLst>
              <a:ext uri="{FF2B5EF4-FFF2-40B4-BE49-F238E27FC236}">
                <a16:creationId xmlns:a16="http://schemas.microsoft.com/office/drawing/2014/main" id="{AFAF4849-D00D-45B0-B3BF-2CD97F5D67E3}"/>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E3D07163-7B29-46F1-BF77-7BC123E22BF0}"/>
              </a:ext>
            </a:extLst>
          </p:cNvPr>
          <p:cNvSpPr>
            <a:spLocks noGrp="1"/>
          </p:cNvSpPr>
          <p:nvPr>
            <p:ph type="sldNum" sz="quarter" idx="21"/>
          </p:nvPr>
        </p:nvSpPr>
        <p:spPr/>
        <p:txBody>
          <a:bodyPr/>
          <a:lstStyle/>
          <a:p>
            <a:fld id="{4F9AC08D-23A9-440E-BCB9-AA1E9877CC38}" type="slidenum">
              <a:rPr lang="en-US" smtClean="0"/>
              <a:pPr/>
              <a:t>40</a:t>
            </a:fld>
            <a:endParaRPr lang="en-US" dirty="0"/>
          </a:p>
        </p:txBody>
      </p:sp>
      <p:sp>
        <p:nvSpPr>
          <p:cNvPr id="6" name="TextBox 5">
            <a:extLst>
              <a:ext uri="{FF2B5EF4-FFF2-40B4-BE49-F238E27FC236}">
                <a16:creationId xmlns:a16="http://schemas.microsoft.com/office/drawing/2014/main" id="{53F7A85E-55B9-419F-B3E3-30D9ADEF4BBA}"/>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6699547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41</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pic>
        <p:nvPicPr>
          <p:cNvPr id="7170" name="Picture 1" descr="image001">
            <a:extLst>
              <a:ext uri="{FF2B5EF4-FFF2-40B4-BE49-F238E27FC236}">
                <a16:creationId xmlns:a16="http://schemas.microsoft.com/office/drawing/2014/main" id="{BFB40CC4-CB87-42A2-9829-6853BA9385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528" y="1081496"/>
            <a:ext cx="3025775" cy="334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2" descr="image002">
            <a:extLst>
              <a:ext uri="{FF2B5EF4-FFF2-40B4-BE49-F238E27FC236}">
                <a16:creationId xmlns:a16="http://schemas.microsoft.com/office/drawing/2014/main" id="{F3F1ECE0-D757-411C-8DC9-A121B09D07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9653" y="2118574"/>
            <a:ext cx="3482975" cy="372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Arrow: Right 1">
            <a:extLst>
              <a:ext uri="{FF2B5EF4-FFF2-40B4-BE49-F238E27FC236}">
                <a16:creationId xmlns:a16="http://schemas.microsoft.com/office/drawing/2014/main" id="{8542D44C-BA50-4E95-82E1-BDBC5E6CDC50}"/>
              </a:ext>
            </a:extLst>
          </p:cNvPr>
          <p:cNvSpPr/>
          <p:nvPr/>
        </p:nvSpPr>
        <p:spPr>
          <a:xfrm>
            <a:off x="4970941" y="2924188"/>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34982502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067340-0891-4BAD-92FB-F72FAB400D44}"/>
              </a:ext>
            </a:extLst>
          </p:cNvPr>
          <p:cNvSpPr>
            <a:spLocks noGrp="1"/>
          </p:cNvSpPr>
          <p:nvPr>
            <p:ph sz="quarter" idx="18"/>
          </p:nvPr>
        </p:nvSpPr>
        <p:spPr/>
        <p:txBody>
          <a:bodyPr/>
          <a:lstStyle/>
          <a:p>
            <a:r>
              <a:rPr lang="es-ES" dirty="0"/>
              <a:t>Las notas pueden contener detalles acerca del informe, información sobre la creación del informe, las razones para usarlo, preguntas acerca de los datos que se muestra o cualquier información útil para los usuarios que ejecuten el mismo informe.	</a:t>
            </a:r>
          </a:p>
          <a:p>
            <a:endParaRPr lang="es-ES" dirty="0"/>
          </a:p>
        </p:txBody>
      </p:sp>
      <p:sp>
        <p:nvSpPr>
          <p:cNvPr id="3" name="Title 2">
            <a:extLst>
              <a:ext uri="{FF2B5EF4-FFF2-40B4-BE49-F238E27FC236}">
                <a16:creationId xmlns:a16="http://schemas.microsoft.com/office/drawing/2014/main" id="{BD1B6E29-11D3-42CF-A94F-A88B58CB6384}"/>
              </a:ext>
            </a:extLst>
          </p:cNvPr>
          <p:cNvSpPr>
            <a:spLocks noGrp="1"/>
          </p:cNvSpPr>
          <p:nvPr>
            <p:ph type="title"/>
          </p:nvPr>
        </p:nvSpPr>
        <p:spPr/>
        <p:txBody>
          <a:bodyPr/>
          <a:lstStyle/>
          <a:p>
            <a:r>
              <a:rPr lang="es-ES" dirty="0"/>
              <a:t>notas</a:t>
            </a:r>
          </a:p>
        </p:txBody>
      </p:sp>
      <p:sp>
        <p:nvSpPr>
          <p:cNvPr id="4" name="Footer Placeholder 3">
            <a:extLst>
              <a:ext uri="{FF2B5EF4-FFF2-40B4-BE49-F238E27FC236}">
                <a16:creationId xmlns:a16="http://schemas.microsoft.com/office/drawing/2014/main" id="{F60C5C1E-E650-425A-9F6D-ED75381E5B8E}"/>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52D2EF2F-52B8-4EB4-9462-316068E849EB}"/>
              </a:ext>
            </a:extLst>
          </p:cNvPr>
          <p:cNvSpPr>
            <a:spLocks noGrp="1"/>
          </p:cNvSpPr>
          <p:nvPr>
            <p:ph type="sldNum" sz="quarter" idx="21"/>
          </p:nvPr>
        </p:nvSpPr>
        <p:spPr/>
        <p:txBody>
          <a:bodyPr/>
          <a:lstStyle/>
          <a:p>
            <a:fld id="{4F9AC08D-23A9-440E-BCB9-AA1E9877CC38}" type="slidenum">
              <a:rPr lang="en-US" smtClean="0"/>
              <a:pPr/>
              <a:t>42</a:t>
            </a:fld>
            <a:endParaRPr lang="en-US" dirty="0"/>
          </a:p>
        </p:txBody>
      </p:sp>
      <p:sp>
        <p:nvSpPr>
          <p:cNvPr id="6" name="TextBox 5">
            <a:extLst>
              <a:ext uri="{FF2B5EF4-FFF2-40B4-BE49-F238E27FC236}">
                <a16:creationId xmlns:a16="http://schemas.microsoft.com/office/drawing/2014/main" id="{1EBD913A-2E00-448A-BF26-72869FA24362}"/>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5186890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7AF81C2-5BF1-44C2-88C2-B82900BB0089}"/>
              </a:ext>
            </a:extLst>
          </p:cNvPr>
          <p:cNvSpPr>
            <a:spLocks noGrp="1"/>
          </p:cNvSpPr>
          <p:nvPr>
            <p:ph sz="quarter" idx="18"/>
          </p:nvPr>
        </p:nvSpPr>
        <p:spPr/>
        <p:txBody>
          <a:bodyPr/>
          <a:lstStyle/>
          <a:p>
            <a:r>
              <a:rPr lang="es-ES" dirty="0" err="1"/>
              <a:t>MicroStrategy</a:t>
            </a:r>
            <a:r>
              <a:rPr lang="es-ES" dirty="0"/>
              <a:t> OLAP </a:t>
            </a:r>
            <a:r>
              <a:rPr lang="es-ES" dirty="0" err="1"/>
              <a:t>Services</a:t>
            </a:r>
            <a:r>
              <a:rPr lang="es-ES" dirty="0"/>
              <a:t> es un producto de </a:t>
            </a:r>
            <a:r>
              <a:rPr lang="es-ES" dirty="0" err="1"/>
              <a:t>MicroStrategy</a:t>
            </a:r>
            <a:r>
              <a:rPr lang="es-ES" dirty="0"/>
              <a:t> con el que los usuarios de </a:t>
            </a:r>
            <a:r>
              <a:rPr lang="es-ES" dirty="0" err="1"/>
              <a:t>MicroStrategy</a:t>
            </a:r>
            <a:r>
              <a:rPr lang="es-ES" dirty="0"/>
              <a:t> Desktop, Web y Office podrán hacer uso de las funciones que permiten desglosar los datos de los informes sin necesidad de volver a ejecutar el código SQL en el origen de datos. De esta forma, se mejora el rendimiento en tanto que los datos se visualizan más rápidamente en un informe mientras los usuarios analizan y manipulan los datos. </a:t>
            </a:r>
          </a:p>
        </p:txBody>
      </p:sp>
      <p:sp>
        <p:nvSpPr>
          <p:cNvPr id="3" name="Title 2">
            <a:extLst>
              <a:ext uri="{FF2B5EF4-FFF2-40B4-BE49-F238E27FC236}">
                <a16:creationId xmlns:a16="http://schemas.microsoft.com/office/drawing/2014/main" id="{15E573E5-1474-4C50-899A-D7DA59514E0A}"/>
              </a:ext>
            </a:extLst>
          </p:cNvPr>
          <p:cNvSpPr>
            <a:spLocks noGrp="1"/>
          </p:cNvSpPr>
          <p:nvPr>
            <p:ph type="title"/>
          </p:nvPr>
        </p:nvSpPr>
        <p:spPr/>
        <p:txBody>
          <a:bodyPr/>
          <a:lstStyle/>
          <a:p>
            <a:r>
              <a:rPr lang="es-ES" dirty="0" err="1"/>
              <a:t>Olap</a:t>
            </a:r>
            <a:r>
              <a:rPr lang="es-ES" dirty="0"/>
              <a:t> </a:t>
            </a:r>
            <a:r>
              <a:rPr lang="es-ES" dirty="0" err="1"/>
              <a:t>Services</a:t>
            </a:r>
            <a:endParaRPr lang="es-ES" dirty="0"/>
          </a:p>
        </p:txBody>
      </p:sp>
      <p:sp>
        <p:nvSpPr>
          <p:cNvPr id="4" name="Footer Placeholder 3">
            <a:extLst>
              <a:ext uri="{FF2B5EF4-FFF2-40B4-BE49-F238E27FC236}">
                <a16:creationId xmlns:a16="http://schemas.microsoft.com/office/drawing/2014/main" id="{556555E1-C068-4E4F-96AA-F72690CEB9E8}"/>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EFD58976-8AA6-473C-AE79-72EC11845489}"/>
              </a:ext>
            </a:extLst>
          </p:cNvPr>
          <p:cNvSpPr>
            <a:spLocks noGrp="1"/>
          </p:cNvSpPr>
          <p:nvPr>
            <p:ph type="sldNum" sz="quarter" idx="21"/>
          </p:nvPr>
        </p:nvSpPr>
        <p:spPr/>
        <p:txBody>
          <a:bodyPr/>
          <a:lstStyle/>
          <a:p>
            <a:fld id="{4F9AC08D-23A9-440E-BCB9-AA1E9877CC38}" type="slidenum">
              <a:rPr lang="en-US" smtClean="0"/>
              <a:pPr/>
              <a:t>43</a:t>
            </a:fld>
            <a:endParaRPr lang="en-US" dirty="0"/>
          </a:p>
        </p:txBody>
      </p:sp>
      <p:sp>
        <p:nvSpPr>
          <p:cNvPr id="6" name="TextBox 5">
            <a:extLst>
              <a:ext uri="{FF2B5EF4-FFF2-40B4-BE49-F238E27FC236}">
                <a16:creationId xmlns:a16="http://schemas.microsoft.com/office/drawing/2014/main" id="{0D8D56FD-B324-421D-AA1D-4FD617B92624}"/>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40403359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0F6E6A-5A44-4EC8-82BD-3974798FFD97}"/>
              </a:ext>
            </a:extLst>
          </p:cNvPr>
          <p:cNvSpPr>
            <a:spLocks noGrp="1"/>
          </p:cNvSpPr>
          <p:nvPr>
            <p:ph sz="quarter" idx="18"/>
          </p:nvPr>
        </p:nvSpPr>
        <p:spPr/>
        <p:txBody>
          <a:bodyPr>
            <a:normAutofit/>
          </a:bodyPr>
          <a:lstStyle/>
          <a:p>
            <a:r>
              <a:rPr lang="es-ES" dirty="0"/>
              <a:t>Un filtro de visualización restringe dinámicamente los datos que recoge el informe sin que sea necesario volver a ejecutar el informe en el </a:t>
            </a:r>
            <a:r>
              <a:rPr lang="es-ES" dirty="0" err="1"/>
              <a:t>warehouse</a:t>
            </a:r>
            <a:r>
              <a:rPr lang="es-ES" dirty="0"/>
              <a:t>. Con esta función, los tiempos de respuesta mejoran y disminuye la carga de trabajo de la base de datos.</a:t>
            </a:r>
          </a:p>
        </p:txBody>
      </p:sp>
      <p:sp>
        <p:nvSpPr>
          <p:cNvPr id="3" name="Title 2">
            <a:extLst>
              <a:ext uri="{FF2B5EF4-FFF2-40B4-BE49-F238E27FC236}">
                <a16:creationId xmlns:a16="http://schemas.microsoft.com/office/drawing/2014/main" id="{23870DD3-9C2C-42F7-A549-5E2F3C0507A5}"/>
              </a:ext>
            </a:extLst>
          </p:cNvPr>
          <p:cNvSpPr>
            <a:spLocks noGrp="1"/>
          </p:cNvSpPr>
          <p:nvPr>
            <p:ph type="title"/>
          </p:nvPr>
        </p:nvSpPr>
        <p:spPr/>
        <p:txBody>
          <a:bodyPr>
            <a:normAutofit fontScale="90000"/>
          </a:bodyPr>
          <a:lstStyle/>
          <a:p>
            <a:r>
              <a:rPr lang="es-ES" sz="4400" dirty="0" err="1"/>
              <a:t>Olap</a:t>
            </a:r>
            <a:r>
              <a:rPr lang="es-ES" sz="4400" dirty="0"/>
              <a:t> Services:</a:t>
            </a:r>
            <a:r>
              <a:rPr lang="es-ES" sz="4400" dirty="0">
                <a:sym typeface="Wingdings" panose="05000000000000000000" pitchFamily="2" charset="2"/>
              </a:rPr>
              <a:t> </a:t>
            </a:r>
            <a:br>
              <a:rPr lang="es-ES" sz="4400" dirty="0">
                <a:sym typeface="Wingdings" panose="05000000000000000000" pitchFamily="2" charset="2"/>
              </a:rPr>
            </a:br>
            <a:r>
              <a:rPr lang="es-ES" sz="4400" dirty="0">
                <a:sym typeface="Wingdings" panose="05000000000000000000" pitchFamily="2" charset="2"/>
              </a:rPr>
              <a:t>        </a:t>
            </a:r>
            <a:r>
              <a:rPr lang="es-ES" sz="4400" dirty="0"/>
              <a:t>Filtros de visualización</a:t>
            </a:r>
          </a:p>
        </p:txBody>
      </p:sp>
      <p:sp>
        <p:nvSpPr>
          <p:cNvPr id="4" name="Footer Placeholder 3">
            <a:extLst>
              <a:ext uri="{FF2B5EF4-FFF2-40B4-BE49-F238E27FC236}">
                <a16:creationId xmlns:a16="http://schemas.microsoft.com/office/drawing/2014/main" id="{29C7D2CC-254E-463F-A625-FED149395AC2}"/>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6950B9FC-FCE0-4F8A-ABEE-E56878EA5C5D}"/>
              </a:ext>
            </a:extLst>
          </p:cNvPr>
          <p:cNvSpPr>
            <a:spLocks noGrp="1"/>
          </p:cNvSpPr>
          <p:nvPr>
            <p:ph type="sldNum" sz="quarter" idx="21"/>
          </p:nvPr>
        </p:nvSpPr>
        <p:spPr/>
        <p:txBody>
          <a:bodyPr/>
          <a:lstStyle/>
          <a:p>
            <a:fld id="{4F9AC08D-23A9-440E-BCB9-AA1E9877CC38}" type="slidenum">
              <a:rPr lang="en-US" smtClean="0"/>
              <a:pPr/>
              <a:t>44</a:t>
            </a:fld>
            <a:endParaRPr lang="en-US" dirty="0"/>
          </a:p>
        </p:txBody>
      </p:sp>
      <p:sp>
        <p:nvSpPr>
          <p:cNvPr id="6" name="TextBox 5">
            <a:extLst>
              <a:ext uri="{FF2B5EF4-FFF2-40B4-BE49-F238E27FC236}">
                <a16:creationId xmlns:a16="http://schemas.microsoft.com/office/drawing/2014/main" id="{E691CE4D-CDE6-4354-87D6-1213A45D7157}"/>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484727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45</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sp>
        <p:nvSpPr>
          <p:cNvPr id="2" name="Arrow: Right 1">
            <a:extLst>
              <a:ext uri="{FF2B5EF4-FFF2-40B4-BE49-F238E27FC236}">
                <a16:creationId xmlns:a16="http://schemas.microsoft.com/office/drawing/2014/main" id="{8542D44C-BA50-4E95-82E1-BDBC5E6CDC50}"/>
              </a:ext>
            </a:extLst>
          </p:cNvPr>
          <p:cNvSpPr/>
          <p:nvPr/>
        </p:nvSpPr>
        <p:spPr>
          <a:xfrm>
            <a:off x="3472119" y="2743271"/>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pic>
        <p:nvPicPr>
          <p:cNvPr id="8194" name="Picture 1" descr="image005">
            <a:extLst>
              <a:ext uri="{FF2B5EF4-FFF2-40B4-BE49-F238E27FC236}">
                <a16:creationId xmlns:a16="http://schemas.microsoft.com/office/drawing/2014/main" id="{3573F35B-0D7E-4AA1-B7D2-D1BC27E155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355" y="975232"/>
            <a:ext cx="3560125" cy="1728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2" descr="image006">
            <a:extLst>
              <a:ext uri="{FF2B5EF4-FFF2-40B4-BE49-F238E27FC236}">
                <a16:creationId xmlns:a16="http://schemas.microsoft.com/office/drawing/2014/main" id="{C543396E-CC7B-4C9C-AC60-5B600878EF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0435" y="1389247"/>
            <a:ext cx="3184525" cy="176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3" descr="image007">
            <a:extLst>
              <a:ext uri="{FF2B5EF4-FFF2-40B4-BE49-F238E27FC236}">
                <a16:creationId xmlns:a16="http://schemas.microsoft.com/office/drawing/2014/main" id="{C0C89188-04FE-44E4-9F34-20008EAF2B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2408" y="3822571"/>
            <a:ext cx="4495800" cy="267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rrow: Right 11">
            <a:extLst>
              <a:ext uri="{FF2B5EF4-FFF2-40B4-BE49-F238E27FC236}">
                <a16:creationId xmlns:a16="http://schemas.microsoft.com/office/drawing/2014/main" id="{ECF49FD3-254A-4690-BBEB-1BE08B1D6FD3}"/>
              </a:ext>
            </a:extLst>
          </p:cNvPr>
          <p:cNvSpPr/>
          <p:nvPr/>
        </p:nvSpPr>
        <p:spPr>
          <a:xfrm rot="2353054">
            <a:off x="7925449" y="3108510"/>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3125737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096B24-F4BB-40FF-83A0-DA1BD4BE9798}"/>
              </a:ext>
            </a:extLst>
          </p:cNvPr>
          <p:cNvSpPr>
            <a:spLocks noGrp="1"/>
          </p:cNvSpPr>
          <p:nvPr>
            <p:ph sz="quarter" idx="18"/>
          </p:nvPr>
        </p:nvSpPr>
        <p:spPr/>
        <p:txBody>
          <a:bodyPr/>
          <a:lstStyle/>
          <a:p>
            <a:r>
              <a:rPr lang="es-ES" dirty="0"/>
              <a:t>Los indicadores derivados realizan cálculos que se definen instantáneamente con los datos disponibles en un informe. Se trata de una sencilla forma de presentar los datos que ya están en el informe de distintas maneras, lo cual permite seguir analizándolos en mayor profundidad.</a:t>
            </a:r>
          </a:p>
        </p:txBody>
      </p:sp>
      <p:sp>
        <p:nvSpPr>
          <p:cNvPr id="3" name="Title 2">
            <a:extLst>
              <a:ext uri="{FF2B5EF4-FFF2-40B4-BE49-F238E27FC236}">
                <a16:creationId xmlns:a16="http://schemas.microsoft.com/office/drawing/2014/main" id="{B005FD9D-5072-4DAC-9FB4-C95D40492BBF}"/>
              </a:ext>
            </a:extLst>
          </p:cNvPr>
          <p:cNvSpPr>
            <a:spLocks noGrp="1"/>
          </p:cNvSpPr>
          <p:nvPr>
            <p:ph type="title"/>
          </p:nvPr>
        </p:nvSpPr>
        <p:spPr/>
        <p:txBody>
          <a:bodyPr/>
          <a:lstStyle/>
          <a:p>
            <a:r>
              <a:rPr lang="es-ES" dirty="0" err="1"/>
              <a:t>Olap</a:t>
            </a:r>
            <a:r>
              <a:rPr lang="es-ES" dirty="0"/>
              <a:t> Services:</a:t>
            </a:r>
            <a:br>
              <a:rPr lang="es-ES" dirty="0"/>
            </a:br>
            <a:r>
              <a:rPr lang="es-ES" dirty="0"/>
              <a:t>        Indicadores derivados</a:t>
            </a:r>
          </a:p>
        </p:txBody>
      </p:sp>
      <p:sp>
        <p:nvSpPr>
          <p:cNvPr id="4" name="Footer Placeholder 3">
            <a:extLst>
              <a:ext uri="{FF2B5EF4-FFF2-40B4-BE49-F238E27FC236}">
                <a16:creationId xmlns:a16="http://schemas.microsoft.com/office/drawing/2014/main" id="{167F3656-D1A4-47B4-AA35-E3DF571B3A75}"/>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0B73316-584B-4697-B94C-2CA83A347DCB}"/>
              </a:ext>
            </a:extLst>
          </p:cNvPr>
          <p:cNvSpPr>
            <a:spLocks noGrp="1"/>
          </p:cNvSpPr>
          <p:nvPr>
            <p:ph type="sldNum" sz="quarter" idx="21"/>
          </p:nvPr>
        </p:nvSpPr>
        <p:spPr/>
        <p:txBody>
          <a:bodyPr/>
          <a:lstStyle/>
          <a:p>
            <a:fld id="{4F9AC08D-23A9-440E-BCB9-AA1E9877CC38}" type="slidenum">
              <a:rPr lang="en-US" smtClean="0"/>
              <a:pPr/>
              <a:t>46</a:t>
            </a:fld>
            <a:endParaRPr lang="en-US" dirty="0"/>
          </a:p>
        </p:txBody>
      </p:sp>
      <p:sp>
        <p:nvSpPr>
          <p:cNvPr id="6" name="TextBox 5">
            <a:extLst>
              <a:ext uri="{FF2B5EF4-FFF2-40B4-BE49-F238E27FC236}">
                <a16:creationId xmlns:a16="http://schemas.microsoft.com/office/drawing/2014/main" id="{B4008466-53E0-4388-9155-E60CED5ACD82}"/>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6352618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47</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sp>
        <p:nvSpPr>
          <p:cNvPr id="2" name="Arrow: Right 1">
            <a:extLst>
              <a:ext uri="{FF2B5EF4-FFF2-40B4-BE49-F238E27FC236}">
                <a16:creationId xmlns:a16="http://schemas.microsoft.com/office/drawing/2014/main" id="{8542D44C-BA50-4E95-82E1-BDBC5E6CDC50}"/>
              </a:ext>
            </a:extLst>
          </p:cNvPr>
          <p:cNvSpPr/>
          <p:nvPr/>
        </p:nvSpPr>
        <p:spPr>
          <a:xfrm>
            <a:off x="3472119" y="2743271"/>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pic>
        <p:nvPicPr>
          <p:cNvPr id="9218" name="Picture 1" descr="image001">
            <a:extLst>
              <a:ext uri="{FF2B5EF4-FFF2-40B4-BE49-F238E27FC236}">
                <a16:creationId xmlns:a16="http://schemas.microsoft.com/office/drawing/2014/main" id="{4BABA89D-386E-4C68-AC9E-E1378DD9DA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86281"/>
            <a:ext cx="2919190" cy="244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2" descr="image002">
            <a:extLst>
              <a:ext uri="{FF2B5EF4-FFF2-40B4-BE49-F238E27FC236}">
                <a16:creationId xmlns:a16="http://schemas.microsoft.com/office/drawing/2014/main" id="{0C118439-6249-428F-8208-0454CE9F53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9811" y="2076029"/>
            <a:ext cx="6835775" cy="436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84758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1AE661-E307-47D4-B783-6C8AAF5BBE64}"/>
              </a:ext>
            </a:extLst>
          </p:cNvPr>
          <p:cNvSpPr>
            <a:spLocks noGrp="1"/>
          </p:cNvSpPr>
          <p:nvPr>
            <p:ph sz="quarter" idx="18"/>
          </p:nvPr>
        </p:nvSpPr>
        <p:spPr/>
        <p:txBody>
          <a:bodyPr/>
          <a:lstStyle/>
          <a:p>
            <a:r>
              <a:rPr lang="es-ES" dirty="0"/>
              <a:t>Un elemento derivado es una agrupación de elementos de atributos en un informe. Estos grupos proporcionan una vista nueva de los datos del informe con fines de análisis y formato.</a:t>
            </a:r>
          </a:p>
        </p:txBody>
      </p:sp>
      <p:sp>
        <p:nvSpPr>
          <p:cNvPr id="3" name="Title 2">
            <a:extLst>
              <a:ext uri="{FF2B5EF4-FFF2-40B4-BE49-F238E27FC236}">
                <a16:creationId xmlns:a16="http://schemas.microsoft.com/office/drawing/2014/main" id="{608D48E9-0DB5-4640-AAB7-E3229F58F1D5}"/>
              </a:ext>
            </a:extLst>
          </p:cNvPr>
          <p:cNvSpPr>
            <a:spLocks noGrp="1"/>
          </p:cNvSpPr>
          <p:nvPr>
            <p:ph type="title"/>
          </p:nvPr>
        </p:nvSpPr>
        <p:spPr/>
        <p:txBody>
          <a:bodyPr/>
          <a:lstStyle/>
          <a:p>
            <a:r>
              <a:rPr lang="es-ES" dirty="0" err="1"/>
              <a:t>Olap</a:t>
            </a:r>
            <a:r>
              <a:rPr lang="es-ES" dirty="0"/>
              <a:t> Services:</a:t>
            </a:r>
            <a:r>
              <a:rPr lang="es-ES" dirty="0">
                <a:sym typeface="Wingdings" panose="05000000000000000000" pitchFamily="2" charset="2"/>
              </a:rPr>
              <a:t> </a:t>
            </a:r>
            <a:br>
              <a:rPr lang="es-ES" dirty="0">
                <a:sym typeface="Wingdings" panose="05000000000000000000" pitchFamily="2" charset="2"/>
              </a:rPr>
            </a:br>
            <a:r>
              <a:rPr lang="es-ES" dirty="0">
                <a:sym typeface="Wingdings" panose="05000000000000000000" pitchFamily="2" charset="2"/>
              </a:rPr>
              <a:t>        </a:t>
            </a:r>
            <a:r>
              <a:rPr lang="es-ES" dirty="0"/>
              <a:t>Elementos derivados</a:t>
            </a:r>
          </a:p>
        </p:txBody>
      </p:sp>
      <p:sp>
        <p:nvSpPr>
          <p:cNvPr id="4" name="Footer Placeholder 3">
            <a:extLst>
              <a:ext uri="{FF2B5EF4-FFF2-40B4-BE49-F238E27FC236}">
                <a16:creationId xmlns:a16="http://schemas.microsoft.com/office/drawing/2014/main" id="{23AF1DEA-BF85-4004-A40A-8CBE2EA86DC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E7F6E285-55A8-445B-809B-C8097435E2BA}"/>
              </a:ext>
            </a:extLst>
          </p:cNvPr>
          <p:cNvSpPr>
            <a:spLocks noGrp="1"/>
          </p:cNvSpPr>
          <p:nvPr>
            <p:ph type="sldNum" sz="quarter" idx="21"/>
          </p:nvPr>
        </p:nvSpPr>
        <p:spPr/>
        <p:txBody>
          <a:bodyPr/>
          <a:lstStyle/>
          <a:p>
            <a:fld id="{4F9AC08D-23A9-440E-BCB9-AA1E9877CC38}" type="slidenum">
              <a:rPr lang="en-US" smtClean="0"/>
              <a:pPr/>
              <a:t>48</a:t>
            </a:fld>
            <a:endParaRPr lang="en-US" dirty="0"/>
          </a:p>
        </p:txBody>
      </p:sp>
      <p:sp>
        <p:nvSpPr>
          <p:cNvPr id="6" name="TextBox 5">
            <a:extLst>
              <a:ext uri="{FF2B5EF4-FFF2-40B4-BE49-F238E27FC236}">
                <a16:creationId xmlns:a16="http://schemas.microsoft.com/office/drawing/2014/main" id="{917848EB-1D54-4802-86D9-8980C2DBBE07}"/>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4344223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49</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sp>
        <p:nvSpPr>
          <p:cNvPr id="2" name="Arrow: Right 1">
            <a:extLst>
              <a:ext uri="{FF2B5EF4-FFF2-40B4-BE49-F238E27FC236}">
                <a16:creationId xmlns:a16="http://schemas.microsoft.com/office/drawing/2014/main" id="{8542D44C-BA50-4E95-82E1-BDBC5E6CDC50}"/>
              </a:ext>
            </a:extLst>
          </p:cNvPr>
          <p:cNvSpPr/>
          <p:nvPr/>
        </p:nvSpPr>
        <p:spPr>
          <a:xfrm>
            <a:off x="3472119" y="2743271"/>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pic>
        <p:nvPicPr>
          <p:cNvPr id="10242" name="Picture 1" descr="image001">
            <a:extLst>
              <a:ext uri="{FF2B5EF4-FFF2-40B4-BE49-F238E27FC236}">
                <a16:creationId xmlns:a16="http://schemas.microsoft.com/office/drawing/2014/main" id="{C755876B-D40C-4386-B91F-C520997DEA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21" y="1124744"/>
            <a:ext cx="3039980" cy="2148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Picture 2" descr="image002">
            <a:extLst>
              <a:ext uri="{FF2B5EF4-FFF2-40B4-BE49-F238E27FC236}">
                <a16:creationId xmlns:a16="http://schemas.microsoft.com/office/drawing/2014/main" id="{6E0A5905-693B-42E6-AB4F-0FBF4C7AF8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56238" y="1628800"/>
            <a:ext cx="6008314" cy="4788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4199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BF0ED1-8869-496D-A59A-A6A4258CDEB3}"/>
              </a:ext>
            </a:extLst>
          </p:cNvPr>
          <p:cNvSpPr>
            <a:spLocks noGrp="1"/>
          </p:cNvSpPr>
          <p:nvPr>
            <p:ph type="title"/>
          </p:nvPr>
        </p:nvSpPr>
        <p:spPr/>
        <p:txBody>
          <a:bodyPr>
            <a:normAutofit/>
          </a:bodyPr>
          <a:lstStyle/>
          <a:p>
            <a:r>
              <a:rPr lang="en-US" sz="3200" dirty="0" err="1"/>
              <a:t>Representaciones</a:t>
            </a:r>
            <a:r>
              <a:rPr lang="en-US" sz="3200" dirty="0"/>
              <a:t> de </a:t>
            </a:r>
            <a:r>
              <a:rPr lang="en-US" sz="3200" dirty="0" err="1"/>
              <a:t>atributo</a:t>
            </a:r>
            <a:r>
              <a:rPr lang="en-US" sz="3200" dirty="0"/>
              <a:t> y </a:t>
            </a:r>
            <a:r>
              <a:rPr lang="en-US" sz="3200" dirty="0" err="1"/>
              <a:t>registros</a:t>
            </a:r>
            <a:r>
              <a:rPr lang="en-US" sz="3200" dirty="0"/>
              <a:t> dummy</a:t>
            </a:r>
            <a:endParaRPr lang="es-ES" sz="3200" dirty="0"/>
          </a:p>
        </p:txBody>
      </p:sp>
      <p:sp>
        <p:nvSpPr>
          <p:cNvPr id="2" name="Footer Placeholder 1">
            <a:extLst>
              <a:ext uri="{FF2B5EF4-FFF2-40B4-BE49-F238E27FC236}">
                <a16:creationId xmlns:a16="http://schemas.microsoft.com/office/drawing/2014/main" id="{534F7430-E70C-4788-B955-5BEED476A90D}"/>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7808A56A-A587-40F7-AAB6-C7CEC01F52F7}"/>
              </a:ext>
            </a:extLst>
          </p:cNvPr>
          <p:cNvSpPr>
            <a:spLocks noGrp="1"/>
          </p:cNvSpPr>
          <p:nvPr>
            <p:ph type="sldNum" sz="quarter" idx="21"/>
          </p:nvPr>
        </p:nvSpPr>
        <p:spPr/>
        <p:txBody>
          <a:bodyPr/>
          <a:lstStyle/>
          <a:p>
            <a:fld id="{4F9AC08D-23A9-440E-BCB9-AA1E9877CC38}" type="slidenum">
              <a:rPr lang="en-US" smtClean="0"/>
              <a:pPr/>
              <a:t>5</a:t>
            </a:fld>
            <a:endParaRPr lang="en-US"/>
          </a:p>
        </p:txBody>
      </p:sp>
      <p:pic>
        <p:nvPicPr>
          <p:cNvPr id="8" name="Picture 7">
            <a:extLst>
              <a:ext uri="{FF2B5EF4-FFF2-40B4-BE49-F238E27FC236}">
                <a16:creationId xmlns:a16="http://schemas.microsoft.com/office/drawing/2014/main" id="{27C4182D-E86B-4D76-BC0F-BA0297E0E7A9}"/>
              </a:ext>
            </a:extLst>
          </p:cNvPr>
          <p:cNvPicPr>
            <a:picLocks noChangeAspect="1"/>
          </p:cNvPicPr>
          <p:nvPr/>
        </p:nvPicPr>
        <p:blipFill rotWithShape="1">
          <a:blip r:embed="rId2"/>
          <a:srcRect b="41961"/>
          <a:stretch/>
        </p:blipFill>
        <p:spPr>
          <a:xfrm>
            <a:off x="983432" y="2361487"/>
            <a:ext cx="1584176" cy="3110192"/>
          </a:xfrm>
          <a:prstGeom prst="rect">
            <a:avLst/>
          </a:prstGeom>
        </p:spPr>
      </p:pic>
      <p:sp>
        <p:nvSpPr>
          <p:cNvPr id="4" name="TextBox 3">
            <a:extLst>
              <a:ext uri="{FF2B5EF4-FFF2-40B4-BE49-F238E27FC236}">
                <a16:creationId xmlns:a16="http://schemas.microsoft.com/office/drawing/2014/main" id="{F7969CAC-B3AE-40D4-9297-CA195EBAE87A}"/>
              </a:ext>
            </a:extLst>
          </p:cNvPr>
          <p:cNvSpPr txBox="1"/>
          <p:nvPr/>
        </p:nvSpPr>
        <p:spPr>
          <a:xfrm>
            <a:off x="2930362" y="6249704"/>
            <a:ext cx="8880636" cy="538609"/>
          </a:xfrm>
          <a:prstGeom prst="rect">
            <a:avLst/>
          </a:prstGeom>
          <a:noFill/>
        </p:spPr>
        <p:txBody>
          <a:bodyPr wrap="none" lIns="0" tIns="0" rIns="0" bIns="45720" rtlCol="0">
            <a:spAutoFit/>
          </a:bodyPr>
          <a:lstStyle/>
          <a:p>
            <a:r>
              <a:rPr lang="es-ES" sz="1600" dirty="0"/>
              <a:t>INCLUIR EN LA DIAPO FLECHAS INDICANDO LO QUE SON ATRIBUTOS E INDICADORES</a:t>
            </a:r>
          </a:p>
          <a:p>
            <a:r>
              <a:rPr lang="es-ES" sz="1600" dirty="0"/>
              <a:t>Incluir nueva </a:t>
            </a:r>
            <a:r>
              <a:rPr lang="es-ES" sz="1600" dirty="0" err="1"/>
              <a:t>slide</a:t>
            </a:r>
            <a:r>
              <a:rPr lang="es-ES" sz="1600" dirty="0"/>
              <a:t> con la explicación de las representaciones de los atributos y los </a:t>
            </a:r>
            <a:r>
              <a:rPr lang="es-ES" sz="1600" dirty="0" err="1"/>
              <a:t>dummy</a:t>
            </a:r>
            <a:endParaRPr lang="es-ES" sz="1600" dirty="0"/>
          </a:p>
        </p:txBody>
      </p:sp>
      <p:sp>
        <p:nvSpPr>
          <p:cNvPr id="5" name="TextBox 4">
            <a:extLst>
              <a:ext uri="{FF2B5EF4-FFF2-40B4-BE49-F238E27FC236}">
                <a16:creationId xmlns:a16="http://schemas.microsoft.com/office/drawing/2014/main" id="{56B67D79-FEF2-4214-BC85-73CBD592AD58}"/>
              </a:ext>
            </a:extLst>
          </p:cNvPr>
          <p:cNvSpPr txBox="1"/>
          <p:nvPr/>
        </p:nvSpPr>
        <p:spPr>
          <a:xfrm rot="16200000">
            <a:off x="-70101" y="3797731"/>
            <a:ext cx="1552317" cy="323165"/>
          </a:xfrm>
          <a:prstGeom prst="rect">
            <a:avLst/>
          </a:prstGeom>
          <a:ln w="38100">
            <a:solidFill>
              <a:schemeClr val="bg1">
                <a:lumMod val="75000"/>
              </a:schemeClr>
            </a:solidFill>
          </a:ln>
        </p:spPr>
        <p:style>
          <a:lnRef idx="2">
            <a:schemeClr val="accent1"/>
          </a:lnRef>
          <a:fillRef idx="1">
            <a:schemeClr val="lt1"/>
          </a:fillRef>
          <a:effectRef idx="0">
            <a:schemeClr val="accent1"/>
          </a:effectRef>
          <a:fontRef idx="minor">
            <a:schemeClr val="dk1"/>
          </a:fontRef>
        </p:style>
        <p:txBody>
          <a:bodyPr wrap="square" lIns="0" tIns="0" rIns="0" bIns="45720" rtlCol="0" anchor="ctr">
            <a:spAutoFit/>
          </a:bodyPr>
          <a:lstStyle/>
          <a:p>
            <a:pPr algn="ctr"/>
            <a:r>
              <a:rPr lang="es-ES" b="1" dirty="0"/>
              <a:t>Solicitudes</a:t>
            </a:r>
          </a:p>
        </p:txBody>
      </p:sp>
      <p:sp>
        <p:nvSpPr>
          <p:cNvPr id="16" name="TextBox 15">
            <a:extLst>
              <a:ext uri="{FF2B5EF4-FFF2-40B4-BE49-F238E27FC236}">
                <a16:creationId xmlns:a16="http://schemas.microsoft.com/office/drawing/2014/main" id="{79FFDBB3-53C1-4EA9-848D-E7887DAB734F}"/>
              </a:ext>
            </a:extLst>
          </p:cNvPr>
          <p:cNvSpPr txBox="1"/>
          <p:nvPr/>
        </p:nvSpPr>
        <p:spPr>
          <a:xfrm>
            <a:off x="988917" y="2026671"/>
            <a:ext cx="1057220"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a:t>Atributos</a:t>
            </a:r>
          </a:p>
        </p:txBody>
      </p:sp>
      <p:sp>
        <p:nvSpPr>
          <p:cNvPr id="27" name="Arrow: Right 26">
            <a:extLst>
              <a:ext uri="{FF2B5EF4-FFF2-40B4-BE49-F238E27FC236}">
                <a16:creationId xmlns:a16="http://schemas.microsoft.com/office/drawing/2014/main" id="{65D083E6-8F4A-4D2D-85D9-CB15357B2558}"/>
              </a:ext>
            </a:extLst>
          </p:cNvPr>
          <p:cNvSpPr/>
          <p:nvPr/>
        </p:nvSpPr>
        <p:spPr>
          <a:xfrm rot="20674501">
            <a:off x="2140699" y="4628868"/>
            <a:ext cx="1340270" cy="188934"/>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pic>
        <p:nvPicPr>
          <p:cNvPr id="11" name="Picture 10">
            <a:extLst>
              <a:ext uri="{FF2B5EF4-FFF2-40B4-BE49-F238E27FC236}">
                <a16:creationId xmlns:a16="http://schemas.microsoft.com/office/drawing/2014/main" id="{A7EE8483-26AF-456B-9545-338E917731F2}"/>
              </a:ext>
            </a:extLst>
          </p:cNvPr>
          <p:cNvPicPr>
            <a:picLocks noChangeAspect="1"/>
          </p:cNvPicPr>
          <p:nvPr/>
        </p:nvPicPr>
        <p:blipFill>
          <a:blip r:embed="rId3"/>
          <a:stretch>
            <a:fillRect/>
          </a:stretch>
        </p:blipFill>
        <p:spPr>
          <a:xfrm>
            <a:off x="3503712" y="3158146"/>
            <a:ext cx="3513124" cy="1646063"/>
          </a:xfrm>
          <a:prstGeom prst="rect">
            <a:avLst/>
          </a:prstGeom>
        </p:spPr>
      </p:pic>
      <p:sp>
        <p:nvSpPr>
          <p:cNvPr id="28" name="TextBox 27">
            <a:extLst>
              <a:ext uri="{FF2B5EF4-FFF2-40B4-BE49-F238E27FC236}">
                <a16:creationId xmlns:a16="http://schemas.microsoft.com/office/drawing/2014/main" id="{C883D697-83DC-4C36-9DD3-1DE1EB847E3F}"/>
              </a:ext>
            </a:extLst>
          </p:cNvPr>
          <p:cNvSpPr txBox="1"/>
          <p:nvPr/>
        </p:nvSpPr>
        <p:spPr>
          <a:xfrm>
            <a:off x="3502953" y="3358262"/>
            <a:ext cx="360040"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a:t>Id</a:t>
            </a:r>
          </a:p>
        </p:txBody>
      </p:sp>
      <p:sp>
        <p:nvSpPr>
          <p:cNvPr id="29" name="TextBox 28">
            <a:extLst>
              <a:ext uri="{FF2B5EF4-FFF2-40B4-BE49-F238E27FC236}">
                <a16:creationId xmlns:a16="http://schemas.microsoft.com/office/drawing/2014/main" id="{7EAA4C11-9971-4596-9144-1E899F92F344}"/>
              </a:ext>
            </a:extLst>
          </p:cNvPr>
          <p:cNvSpPr txBox="1"/>
          <p:nvPr/>
        </p:nvSpPr>
        <p:spPr>
          <a:xfrm>
            <a:off x="3909317" y="3352809"/>
            <a:ext cx="1143744"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err="1"/>
              <a:t>Desc</a:t>
            </a:r>
            <a:endParaRPr lang="es-ES" sz="1600" dirty="0"/>
          </a:p>
        </p:txBody>
      </p:sp>
      <p:sp>
        <p:nvSpPr>
          <p:cNvPr id="30" name="TextBox 29">
            <a:extLst>
              <a:ext uri="{FF2B5EF4-FFF2-40B4-BE49-F238E27FC236}">
                <a16:creationId xmlns:a16="http://schemas.microsoft.com/office/drawing/2014/main" id="{8376B88A-3D87-41EF-BA52-2128645B2863}"/>
              </a:ext>
            </a:extLst>
          </p:cNvPr>
          <p:cNvSpPr txBox="1"/>
          <p:nvPr/>
        </p:nvSpPr>
        <p:spPr>
          <a:xfrm>
            <a:off x="5763513" y="3352809"/>
            <a:ext cx="1375428" cy="292388"/>
          </a:xfrm>
          <a:prstGeom prst="rect">
            <a:avLst/>
          </a:prstGeom>
          <a:ln w="28575">
            <a:solidFill>
              <a:srgbClr val="00BAFF"/>
            </a:solidFill>
          </a:ln>
        </p:spPr>
        <p:style>
          <a:lnRef idx="2">
            <a:schemeClr val="accent5"/>
          </a:lnRef>
          <a:fillRef idx="1">
            <a:schemeClr val="lt1"/>
          </a:fillRef>
          <a:effectRef idx="0">
            <a:schemeClr val="accent5"/>
          </a:effectRef>
          <a:fontRef idx="minor">
            <a:schemeClr val="dk1"/>
          </a:fontRef>
        </p:style>
        <p:txBody>
          <a:bodyPr wrap="square" lIns="0" tIns="0" rIns="0" bIns="45720" rtlCol="0" anchor="ctr">
            <a:spAutoFit/>
          </a:bodyPr>
          <a:lstStyle/>
          <a:p>
            <a:pPr algn="ctr"/>
            <a:r>
              <a:rPr lang="es-ES" sz="1600" dirty="0" err="1"/>
              <a:t>Nom_estado</a:t>
            </a:r>
            <a:endParaRPr lang="es-ES" sz="1600" dirty="0"/>
          </a:p>
        </p:txBody>
      </p:sp>
    </p:spTree>
    <p:extLst>
      <p:ext uri="{BB962C8B-B14F-4D97-AF65-F5344CB8AC3E}">
        <p14:creationId xmlns:p14="http://schemas.microsoft.com/office/powerpoint/2010/main" val="39675701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A8E7256-E63F-4872-A17D-1D318455F0AA}"/>
              </a:ext>
            </a:extLst>
          </p:cNvPr>
          <p:cNvPicPr>
            <a:picLocks noChangeAspect="1"/>
          </p:cNvPicPr>
          <p:nvPr/>
        </p:nvPicPr>
        <p:blipFill>
          <a:blip r:embed="rId2"/>
          <a:stretch>
            <a:fillRect/>
          </a:stretch>
        </p:blipFill>
        <p:spPr>
          <a:xfrm>
            <a:off x="5661901" y="1916832"/>
            <a:ext cx="5844301" cy="3229333"/>
          </a:xfrm>
          <a:prstGeom prst="rect">
            <a:avLst/>
          </a:prstGeom>
        </p:spPr>
      </p:pic>
      <p:sp>
        <p:nvSpPr>
          <p:cNvPr id="2" name="Content Placeholder 1">
            <a:extLst>
              <a:ext uri="{FF2B5EF4-FFF2-40B4-BE49-F238E27FC236}">
                <a16:creationId xmlns:a16="http://schemas.microsoft.com/office/drawing/2014/main" id="{473B4906-61E3-4DEA-86C5-0F192C58D744}"/>
              </a:ext>
            </a:extLst>
          </p:cNvPr>
          <p:cNvSpPr>
            <a:spLocks noGrp="1"/>
          </p:cNvSpPr>
          <p:nvPr>
            <p:ph sz="quarter" idx="18"/>
          </p:nvPr>
        </p:nvSpPr>
        <p:spPr>
          <a:xfrm>
            <a:off x="381001" y="1828803"/>
            <a:ext cx="4994919" cy="4690206"/>
          </a:xfrm>
        </p:spPr>
        <p:txBody>
          <a:bodyPr>
            <a:normAutofit/>
          </a:bodyPr>
          <a:lstStyle/>
          <a:p>
            <a:r>
              <a:rPr lang="en-US" sz="2400" dirty="0"/>
              <a:t>La </a:t>
            </a:r>
            <a:r>
              <a:rPr lang="en-US" sz="2400" dirty="0" err="1"/>
              <a:t>funcionalidad</a:t>
            </a:r>
            <a:r>
              <a:rPr lang="en-US" sz="2400" dirty="0"/>
              <a:t> Data Import </a:t>
            </a:r>
            <a:r>
              <a:rPr lang="en-US" sz="2400" dirty="0" err="1"/>
              <a:t>puede</a:t>
            </a:r>
            <a:r>
              <a:rPr lang="en-US" sz="2400" dirty="0"/>
              <a:t> </a:t>
            </a:r>
            <a:r>
              <a:rPr lang="en-US" sz="2400" dirty="0" err="1"/>
              <a:t>importar</a:t>
            </a:r>
            <a:r>
              <a:rPr lang="en-US" sz="2400" dirty="0"/>
              <a:t> </a:t>
            </a:r>
            <a:r>
              <a:rPr lang="en-US" sz="2400" dirty="0" err="1"/>
              <a:t>datos</a:t>
            </a:r>
            <a:r>
              <a:rPr lang="en-US" sz="2400" dirty="0"/>
              <a:t> de forma </a:t>
            </a:r>
            <a:r>
              <a:rPr lang="en-US" sz="2400" dirty="0" err="1"/>
              <a:t>rápida</a:t>
            </a:r>
            <a:r>
              <a:rPr lang="en-US" sz="2400" dirty="0"/>
              <a:t> e </a:t>
            </a:r>
            <a:r>
              <a:rPr lang="en-US" sz="2400" dirty="0" err="1"/>
              <a:t>independiente</a:t>
            </a:r>
            <a:r>
              <a:rPr lang="en-US" sz="2400" dirty="0"/>
              <a:t>, </a:t>
            </a:r>
            <a:r>
              <a:rPr lang="en-US" sz="2400" dirty="0" err="1"/>
              <a:t>desde</a:t>
            </a:r>
            <a:r>
              <a:rPr lang="en-US" sz="2400" dirty="0"/>
              <a:t> </a:t>
            </a:r>
            <a:r>
              <a:rPr lang="en-US" sz="2400" dirty="0" err="1"/>
              <a:t>diversos</a:t>
            </a:r>
            <a:r>
              <a:rPr lang="en-US" sz="2400" dirty="0"/>
              <a:t> </a:t>
            </a:r>
            <a:r>
              <a:rPr lang="en-US" sz="2400" dirty="0" err="1"/>
              <a:t>origenes</a:t>
            </a:r>
            <a:r>
              <a:rPr lang="en-US" sz="2400" dirty="0"/>
              <a:t> de </a:t>
            </a:r>
            <a:r>
              <a:rPr lang="en-US" sz="2400" dirty="0" err="1"/>
              <a:t>datos</a:t>
            </a:r>
            <a:r>
              <a:rPr lang="en-US" sz="2400" dirty="0"/>
              <a:t> </a:t>
            </a:r>
            <a:r>
              <a:rPr lang="en-US" sz="2400" dirty="0" err="1"/>
              <a:t>como</a:t>
            </a:r>
            <a:r>
              <a:rPr lang="en-US" sz="2400" dirty="0"/>
              <a:t> </a:t>
            </a:r>
            <a:r>
              <a:rPr lang="en-US" sz="2400" dirty="0" err="1"/>
              <a:t>puede</a:t>
            </a:r>
            <a:r>
              <a:rPr lang="en-US" sz="2400" dirty="0"/>
              <a:t> </a:t>
            </a:r>
            <a:r>
              <a:rPr lang="en-US" sz="2400" dirty="0" err="1"/>
              <a:t>ser</a:t>
            </a:r>
            <a:r>
              <a:rPr lang="en-US" sz="2400" dirty="0"/>
              <a:t> </a:t>
            </a:r>
            <a:r>
              <a:rPr lang="en-US" sz="2400" dirty="0" err="1"/>
              <a:t>hojas</a:t>
            </a:r>
            <a:r>
              <a:rPr lang="en-US" sz="2400" dirty="0"/>
              <a:t> de </a:t>
            </a:r>
            <a:r>
              <a:rPr lang="en-US" sz="2400" dirty="0" err="1"/>
              <a:t>calculos</a:t>
            </a:r>
            <a:r>
              <a:rPr lang="en-US" sz="2400" dirty="0"/>
              <a:t>, bases de </a:t>
            </a:r>
            <a:r>
              <a:rPr lang="en-US" sz="2400" dirty="0" err="1"/>
              <a:t>datos</a:t>
            </a:r>
            <a:r>
              <a:rPr lang="en-US" sz="2400" dirty="0"/>
              <a:t>, web services, </a:t>
            </a:r>
            <a:r>
              <a:rPr lang="en-US" sz="2400" dirty="0" err="1"/>
              <a:t>etc</a:t>
            </a:r>
            <a:r>
              <a:rPr lang="en-US" sz="2400" dirty="0"/>
              <a:t>, </a:t>
            </a:r>
            <a:r>
              <a:rPr lang="en-US" sz="2400" dirty="0" err="1"/>
              <a:t>todo</a:t>
            </a:r>
            <a:r>
              <a:rPr lang="en-US" sz="2400" dirty="0"/>
              <a:t> </a:t>
            </a:r>
            <a:r>
              <a:rPr lang="en-US" sz="2400" dirty="0" err="1"/>
              <a:t>ello</a:t>
            </a:r>
            <a:r>
              <a:rPr lang="en-US" sz="2400" dirty="0"/>
              <a:t> sin </a:t>
            </a:r>
            <a:r>
              <a:rPr lang="en-US" sz="2400" dirty="0" err="1"/>
              <a:t>necesidad</a:t>
            </a:r>
            <a:r>
              <a:rPr lang="en-US" sz="2400" dirty="0"/>
              <a:t> de </a:t>
            </a:r>
            <a:r>
              <a:rPr lang="en-US" sz="2400" dirty="0" err="1"/>
              <a:t>modelar</a:t>
            </a:r>
            <a:r>
              <a:rPr lang="en-US" sz="2400" dirty="0"/>
              <a:t> </a:t>
            </a:r>
            <a:r>
              <a:rPr lang="en-US" sz="2400" dirty="0" err="1"/>
              <a:t>ni</a:t>
            </a:r>
            <a:r>
              <a:rPr lang="en-US" sz="2400" dirty="0"/>
              <a:t> de </a:t>
            </a:r>
            <a:r>
              <a:rPr lang="en-US" sz="2400" dirty="0" err="1"/>
              <a:t>crear</a:t>
            </a:r>
            <a:r>
              <a:rPr lang="en-US" sz="2400" dirty="0"/>
              <a:t> Código.</a:t>
            </a:r>
            <a:endParaRPr lang="es-ES" sz="2400" dirty="0"/>
          </a:p>
        </p:txBody>
      </p:sp>
      <p:sp>
        <p:nvSpPr>
          <p:cNvPr id="3" name="Title 2">
            <a:extLst>
              <a:ext uri="{FF2B5EF4-FFF2-40B4-BE49-F238E27FC236}">
                <a16:creationId xmlns:a16="http://schemas.microsoft.com/office/drawing/2014/main" id="{8708F674-B5DA-4D0D-A66D-F5588A10D203}"/>
              </a:ext>
            </a:extLst>
          </p:cNvPr>
          <p:cNvSpPr>
            <a:spLocks noGrp="1"/>
          </p:cNvSpPr>
          <p:nvPr>
            <p:ph type="title"/>
          </p:nvPr>
        </p:nvSpPr>
        <p:spPr/>
        <p:txBody>
          <a:bodyPr/>
          <a:lstStyle/>
          <a:p>
            <a:r>
              <a:rPr lang="es-ES" dirty="0" err="1"/>
              <a:t>Olap</a:t>
            </a:r>
            <a:r>
              <a:rPr lang="es-ES" dirty="0"/>
              <a:t> Services:</a:t>
            </a:r>
            <a:r>
              <a:rPr lang="es-ES" dirty="0">
                <a:sym typeface="Wingdings" panose="05000000000000000000" pitchFamily="2" charset="2"/>
              </a:rPr>
              <a:t> </a:t>
            </a:r>
            <a:br>
              <a:rPr lang="es-ES" dirty="0">
                <a:sym typeface="Wingdings" panose="05000000000000000000" pitchFamily="2" charset="2"/>
              </a:rPr>
            </a:br>
            <a:r>
              <a:rPr lang="es-ES" dirty="0">
                <a:sym typeface="Wingdings" panose="05000000000000000000" pitchFamily="2" charset="2"/>
              </a:rPr>
              <a:t>        </a:t>
            </a:r>
            <a:r>
              <a:rPr lang="es-ES" dirty="0"/>
              <a:t>Importación de datos</a:t>
            </a:r>
          </a:p>
        </p:txBody>
      </p:sp>
      <p:sp>
        <p:nvSpPr>
          <p:cNvPr id="4" name="Footer Placeholder 3">
            <a:extLst>
              <a:ext uri="{FF2B5EF4-FFF2-40B4-BE49-F238E27FC236}">
                <a16:creationId xmlns:a16="http://schemas.microsoft.com/office/drawing/2014/main" id="{A9038488-22F3-494B-AA5C-7F041BC25C46}"/>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B23835E1-3BF7-4067-8559-B53A094CC0F3}"/>
              </a:ext>
            </a:extLst>
          </p:cNvPr>
          <p:cNvSpPr>
            <a:spLocks noGrp="1"/>
          </p:cNvSpPr>
          <p:nvPr>
            <p:ph type="sldNum" sz="quarter" idx="21"/>
          </p:nvPr>
        </p:nvSpPr>
        <p:spPr/>
        <p:txBody>
          <a:bodyPr/>
          <a:lstStyle/>
          <a:p>
            <a:fld id="{4F9AC08D-23A9-440E-BCB9-AA1E9877CC38}" type="slidenum">
              <a:rPr lang="en-US" smtClean="0"/>
              <a:pPr/>
              <a:t>50</a:t>
            </a:fld>
            <a:endParaRPr lang="en-US" dirty="0"/>
          </a:p>
        </p:txBody>
      </p:sp>
      <p:sp>
        <p:nvSpPr>
          <p:cNvPr id="7" name="TextBox 6">
            <a:extLst>
              <a:ext uri="{FF2B5EF4-FFF2-40B4-BE49-F238E27FC236}">
                <a16:creationId xmlns:a16="http://schemas.microsoft.com/office/drawing/2014/main" id="{9365C546-769D-462D-B9DB-E81C70776CA3}"/>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8659627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FE7D70D9-B7CC-420A-8B25-0BCC812F650A}"/>
              </a:ext>
            </a:extLst>
          </p:cNvPr>
          <p:cNvSpPr>
            <a:spLocks noGrp="1"/>
          </p:cNvSpPr>
          <p:nvPr>
            <p:ph sz="quarter" idx="18"/>
          </p:nvPr>
        </p:nvSpPr>
        <p:spPr/>
        <p:txBody>
          <a:bodyPr/>
          <a:lstStyle/>
          <a:p>
            <a:r>
              <a:rPr lang="es-ES" dirty="0"/>
              <a:t>La agregación dinámica permite cambiar el nivel de agregación del informe inmediatamente mientras revisa los datos del informe. Esta función permite agregar valores de indicador a los diferentes niveles según los atributos incluidos en el informe, sin tener que volver a ejecutar el informe en el </a:t>
            </a:r>
            <a:r>
              <a:rPr lang="es-ES" dirty="0" err="1"/>
              <a:t>warehouse</a:t>
            </a:r>
            <a:r>
              <a:rPr lang="es-ES" dirty="0"/>
              <a:t>.</a:t>
            </a:r>
          </a:p>
        </p:txBody>
      </p:sp>
      <p:sp>
        <p:nvSpPr>
          <p:cNvPr id="7" name="Title 6">
            <a:extLst>
              <a:ext uri="{FF2B5EF4-FFF2-40B4-BE49-F238E27FC236}">
                <a16:creationId xmlns:a16="http://schemas.microsoft.com/office/drawing/2014/main" id="{5E71B97F-D3A0-4E09-BDA7-0BA4C1A493C3}"/>
              </a:ext>
            </a:extLst>
          </p:cNvPr>
          <p:cNvSpPr>
            <a:spLocks noGrp="1"/>
          </p:cNvSpPr>
          <p:nvPr>
            <p:ph type="title"/>
          </p:nvPr>
        </p:nvSpPr>
        <p:spPr/>
        <p:txBody>
          <a:bodyPr/>
          <a:lstStyle/>
          <a:p>
            <a:r>
              <a:rPr lang="es-ES" dirty="0" err="1"/>
              <a:t>Olap</a:t>
            </a:r>
            <a:r>
              <a:rPr lang="es-ES" dirty="0"/>
              <a:t> Services:</a:t>
            </a:r>
            <a:r>
              <a:rPr lang="es-ES" dirty="0">
                <a:sym typeface="Wingdings" panose="05000000000000000000" pitchFamily="2" charset="2"/>
              </a:rPr>
              <a:t> </a:t>
            </a:r>
            <a:br>
              <a:rPr lang="es-ES" dirty="0">
                <a:sym typeface="Wingdings" panose="05000000000000000000" pitchFamily="2" charset="2"/>
              </a:rPr>
            </a:br>
            <a:r>
              <a:rPr lang="es-ES" dirty="0">
                <a:sym typeface="Wingdings" panose="05000000000000000000" pitchFamily="2" charset="2"/>
              </a:rPr>
              <a:t>        </a:t>
            </a:r>
            <a:r>
              <a:rPr lang="es-ES" dirty="0"/>
              <a:t>Agregación dinámica</a:t>
            </a:r>
          </a:p>
        </p:txBody>
      </p:sp>
      <p:sp>
        <p:nvSpPr>
          <p:cNvPr id="2" name="Footer Placeholder 1">
            <a:extLst>
              <a:ext uri="{FF2B5EF4-FFF2-40B4-BE49-F238E27FC236}">
                <a16:creationId xmlns:a16="http://schemas.microsoft.com/office/drawing/2014/main" id="{F66CFEE5-63CB-4E95-BC6B-BC2EE1B4E7F3}"/>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BDE7CE43-85C0-486F-AFCE-3A17945B23BC}"/>
              </a:ext>
            </a:extLst>
          </p:cNvPr>
          <p:cNvSpPr>
            <a:spLocks noGrp="1"/>
          </p:cNvSpPr>
          <p:nvPr>
            <p:ph type="sldNum" sz="quarter" idx="21"/>
          </p:nvPr>
        </p:nvSpPr>
        <p:spPr/>
        <p:txBody>
          <a:bodyPr/>
          <a:lstStyle/>
          <a:p>
            <a:fld id="{4F9AC08D-23A9-440E-BCB9-AA1E9877CC38}" type="slidenum">
              <a:rPr lang="en-US" smtClean="0"/>
              <a:pPr/>
              <a:t>51</a:t>
            </a:fld>
            <a:endParaRPr lang="en-US"/>
          </a:p>
        </p:txBody>
      </p:sp>
      <p:sp>
        <p:nvSpPr>
          <p:cNvPr id="6" name="TextBox 5">
            <a:extLst>
              <a:ext uri="{FF2B5EF4-FFF2-40B4-BE49-F238E27FC236}">
                <a16:creationId xmlns:a16="http://schemas.microsoft.com/office/drawing/2014/main" id="{A6535E9B-2418-45CE-9595-CACBC0D4F2BD}"/>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644435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E02F46-52CB-4F22-9E9F-5696CBDF1967}"/>
              </a:ext>
            </a:extLst>
          </p:cNvPr>
          <p:cNvSpPr>
            <a:spLocks noGrp="1"/>
          </p:cNvSpPr>
          <p:nvPr>
            <p:ph type="title"/>
          </p:nvPr>
        </p:nvSpPr>
        <p:spPr/>
        <p:txBody>
          <a:bodyPr/>
          <a:lstStyle/>
          <a:p>
            <a:r>
              <a:rPr lang="es-ES" dirty="0"/>
              <a:t>Formato e informes</a:t>
            </a:r>
          </a:p>
        </p:txBody>
      </p:sp>
      <p:sp>
        <p:nvSpPr>
          <p:cNvPr id="4" name="Footer Placeholder 3">
            <a:extLst>
              <a:ext uri="{FF2B5EF4-FFF2-40B4-BE49-F238E27FC236}">
                <a16:creationId xmlns:a16="http://schemas.microsoft.com/office/drawing/2014/main" id="{20B9B65F-0247-4D59-96CB-A15372007511}"/>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E605532D-597E-4B1E-AC1B-5BB027FE6D42}"/>
              </a:ext>
            </a:extLst>
          </p:cNvPr>
          <p:cNvSpPr>
            <a:spLocks noGrp="1"/>
          </p:cNvSpPr>
          <p:nvPr>
            <p:ph type="sldNum" sz="quarter" idx="21"/>
          </p:nvPr>
        </p:nvSpPr>
        <p:spPr/>
        <p:txBody>
          <a:bodyPr/>
          <a:lstStyle/>
          <a:p>
            <a:fld id="{4F9AC08D-23A9-440E-BCB9-AA1E9877CC38}" type="slidenum">
              <a:rPr lang="en-US" smtClean="0"/>
              <a:pPr/>
              <a:t>52</a:t>
            </a:fld>
            <a:endParaRPr lang="en-US" dirty="0"/>
          </a:p>
        </p:txBody>
      </p:sp>
      <p:pic>
        <p:nvPicPr>
          <p:cNvPr id="9" name="Picture 8">
            <a:extLst>
              <a:ext uri="{FF2B5EF4-FFF2-40B4-BE49-F238E27FC236}">
                <a16:creationId xmlns:a16="http://schemas.microsoft.com/office/drawing/2014/main" id="{B00022E7-6105-496D-A1D5-2D546CEC76C8}"/>
              </a:ext>
            </a:extLst>
          </p:cNvPr>
          <p:cNvPicPr>
            <a:picLocks noChangeAspect="1"/>
          </p:cNvPicPr>
          <p:nvPr/>
        </p:nvPicPr>
        <p:blipFill>
          <a:blip r:embed="rId2"/>
          <a:stretch>
            <a:fillRect/>
          </a:stretch>
        </p:blipFill>
        <p:spPr>
          <a:xfrm>
            <a:off x="623392" y="3284984"/>
            <a:ext cx="10128448" cy="2969698"/>
          </a:xfrm>
          <a:prstGeom prst="rect">
            <a:avLst/>
          </a:prstGeom>
        </p:spPr>
      </p:pic>
      <p:sp>
        <p:nvSpPr>
          <p:cNvPr id="2" name="TextBox 1">
            <a:extLst>
              <a:ext uri="{FF2B5EF4-FFF2-40B4-BE49-F238E27FC236}">
                <a16:creationId xmlns:a16="http://schemas.microsoft.com/office/drawing/2014/main" id="{E4F5B013-0C1F-42C8-850A-222054735C71}"/>
              </a:ext>
            </a:extLst>
          </p:cNvPr>
          <p:cNvSpPr txBox="1"/>
          <p:nvPr/>
        </p:nvSpPr>
        <p:spPr>
          <a:xfrm>
            <a:off x="551384" y="1383105"/>
            <a:ext cx="10611544" cy="1769715"/>
          </a:xfrm>
          <a:prstGeom prst="rect">
            <a:avLst/>
          </a:prstGeom>
          <a:noFill/>
        </p:spPr>
        <p:txBody>
          <a:bodyPr wrap="square" lIns="0" tIns="0" rIns="0" bIns="45720" rtlCol="0">
            <a:spAutoFit/>
          </a:bodyPr>
          <a:lstStyle/>
          <a:p>
            <a:r>
              <a:rPr lang="es-ES_tradnl" sz="2800" dirty="0">
                <a:latin typeface="Arial Black" panose="020B0A04020102020204" pitchFamily="34" charset="0"/>
              </a:rPr>
              <a:t>Existen múltiples opciones de formato para los informes. Entre otros podremos cambiar la alineación del texto de las celdas, formato numérico, color del texto y de la celda, etc.</a:t>
            </a:r>
            <a:endParaRPr lang="es-ES" sz="2800" dirty="0">
              <a:latin typeface="Arial Black" panose="020B0A04020102020204" pitchFamily="34" charset="0"/>
            </a:endParaRPr>
          </a:p>
        </p:txBody>
      </p:sp>
      <p:sp>
        <p:nvSpPr>
          <p:cNvPr id="7" name="TextBox 6">
            <a:extLst>
              <a:ext uri="{FF2B5EF4-FFF2-40B4-BE49-F238E27FC236}">
                <a16:creationId xmlns:a16="http://schemas.microsoft.com/office/drawing/2014/main" id="{E0A08FF7-EC68-46A3-B980-FB24E7D1B74D}"/>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69905565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4F33FD-946E-4CFD-B461-CEE42E90C1F0}"/>
              </a:ext>
            </a:extLst>
          </p:cNvPr>
          <p:cNvSpPr>
            <a:spLocks noGrp="1"/>
          </p:cNvSpPr>
          <p:nvPr>
            <p:ph type="title"/>
          </p:nvPr>
        </p:nvSpPr>
        <p:spPr/>
        <p:txBody>
          <a:bodyPr/>
          <a:lstStyle/>
          <a:p>
            <a:r>
              <a:rPr lang="es-ES" dirty="0"/>
              <a:t>Modo </a:t>
            </a:r>
            <a:r>
              <a:rPr lang="es-ES" dirty="0" err="1"/>
              <a:t>indentado</a:t>
            </a:r>
            <a:endParaRPr lang="es-ES" dirty="0"/>
          </a:p>
        </p:txBody>
      </p:sp>
      <p:sp>
        <p:nvSpPr>
          <p:cNvPr id="4" name="Footer Placeholder 3">
            <a:extLst>
              <a:ext uri="{FF2B5EF4-FFF2-40B4-BE49-F238E27FC236}">
                <a16:creationId xmlns:a16="http://schemas.microsoft.com/office/drawing/2014/main" id="{E333F1E1-41D1-4C73-A7A5-7D00FF97031E}"/>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1AE1A9F8-E020-42CE-9F20-1F007D301FAD}"/>
              </a:ext>
            </a:extLst>
          </p:cNvPr>
          <p:cNvSpPr>
            <a:spLocks noGrp="1"/>
          </p:cNvSpPr>
          <p:nvPr>
            <p:ph type="sldNum" sz="quarter" idx="21"/>
          </p:nvPr>
        </p:nvSpPr>
        <p:spPr/>
        <p:txBody>
          <a:bodyPr/>
          <a:lstStyle/>
          <a:p>
            <a:fld id="{4F9AC08D-23A9-440E-BCB9-AA1E9877CC38}" type="slidenum">
              <a:rPr lang="en-US" smtClean="0"/>
              <a:pPr/>
              <a:t>53</a:t>
            </a:fld>
            <a:endParaRPr lang="en-US" dirty="0"/>
          </a:p>
        </p:txBody>
      </p:sp>
      <p:sp>
        <p:nvSpPr>
          <p:cNvPr id="6" name="TextBox 5">
            <a:extLst>
              <a:ext uri="{FF2B5EF4-FFF2-40B4-BE49-F238E27FC236}">
                <a16:creationId xmlns:a16="http://schemas.microsoft.com/office/drawing/2014/main" id="{5F46C9C0-558C-4ABD-97BB-FBC300D84C8C}"/>
              </a:ext>
            </a:extLst>
          </p:cNvPr>
          <p:cNvSpPr txBox="1"/>
          <p:nvPr/>
        </p:nvSpPr>
        <p:spPr>
          <a:xfrm>
            <a:off x="551384" y="1772816"/>
            <a:ext cx="5760640" cy="3924151"/>
          </a:xfrm>
          <a:prstGeom prst="rect">
            <a:avLst/>
          </a:prstGeom>
          <a:noFill/>
        </p:spPr>
        <p:txBody>
          <a:bodyPr wrap="square" lIns="0" tIns="0" rIns="0" bIns="45720" rtlCol="0">
            <a:spAutoFit/>
          </a:bodyPr>
          <a:lstStyle/>
          <a:p>
            <a:r>
              <a:rPr lang="es-ES" sz="2800" dirty="0">
                <a:latin typeface="Arial Black" panose="020B0A04020102020204" pitchFamily="34" charset="0"/>
              </a:rPr>
              <a:t>Puede crear una agrupación </a:t>
            </a:r>
            <a:r>
              <a:rPr lang="es-ES" sz="2800" dirty="0" err="1">
                <a:latin typeface="Arial Black" panose="020B0A04020102020204" pitchFamily="34" charset="0"/>
              </a:rPr>
              <a:t>indentada</a:t>
            </a:r>
            <a:r>
              <a:rPr lang="es-ES" sz="2800" dirty="0">
                <a:latin typeface="Arial Black" panose="020B0A04020102020204" pitchFamily="34" charset="0"/>
              </a:rPr>
              <a:t> de datos relacionados en un informe de cuadrícula organizando los datos en un estilo de esquema estándar. Un esquema le permite contraer y expandir secciones de datos relacionados.</a:t>
            </a:r>
          </a:p>
        </p:txBody>
      </p:sp>
      <p:sp>
        <p:nvSpPr>
          <p:cNvPr id="7" name="TextBox 6">
            <a:extLst>
              <a:ext uri="{FF2B5EF4-FFF2-40B4-BE49-F238E27FC236}">
                <a16:creationId xmlns:a16="http://schemas.microsoft.com/office/drawing/2014/main" id="{B577ECB3-73AD-4509-A339-7074F9435F5F}"/>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pic>
        <p:nvPicPr>
          <p:cNvPr id="11266" name="Picture 1" descr="image001">
            <a:extLst>
              <a:ext uri="{FF2B5EF4-FFF2-40B4-BE49-F238E27FC236}">
                <a16:creationId xmlns:a16="http://schemas.microsoft.com/office/drawing/2014/main" id="{5967453F-4E00-49FB-984C-412236B78C6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8986" y="2350850"/>
            <a:ext cx="4949032" cy="226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79451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4145E3-F8D5-4924-B20C-9F658C52312A}"/>
              </a:ext>
            </a:extLst>
          </p:cNvPr>
          <p:cNvSpPr>
            <a:spLocks noGrp="1"/>
          </p:cNvSpPr>
          <p:nvPr>
            <p:ph sz="quarter" idx="18"/>
          </p:nvPr>
        </p:nvSpPr>
        <p:spPr/>
        <p:txBody>
          <a:bodyPr>
            <a:normAutofit/>
          </a:bodyPr>
          <a:lstStyle/>
          <a:p>
            <a:r>
              <a:rPr lang="en-US" dirty="0" err="1"/>
              <a:t>Puedes</a:t>
            </a:r>
            <a:r>
              <a:rPr lang="en-US" dirty="0"/>
              <a:t> </a:t>
            </a:r>
            <a:r>
              <a:rPr lang="en-US" dirty="0" err="1"/>
              <a:t>crear</a:t>
            </a:r>
            <a:r>
              <a:rPr lang="en-US" dirty="0"/>
              <a:t> un </a:t>
            </a:r>
            <a:r>
              <a:rPr lang="en-US" dirty="0" err="1"/>
              <a:t>formato</a:t>
            </a:r>
            <a:r>
              <a:rPr lang="en-US" dirty="0"/>
              <a:t> </a:t>
            </a:r>
            <a:r>
              <a:rPr lang="en-US" dirty="0" err="1"/>
              <a:t>condicional</a:t>
            </a:r>
            <a:r>
              <a:rPr lang="en-US" dirty="0"/>
              <a:t> o </a:t>
            </a:r>
            <a:r>
              <a:rPr lang="en-US" dirty="0" err="1"/>
              <a:t>semáforo</a:t>
            </a:r>
            <a:r>
              <a:rPr lang="en-US" dirty="0"/>
              <a:t>, </a:t>
            </a:r>
            <a:r>
              <a:rPr lang="en-US" dirty="0" err="1"/>
              <a:t>basado</a:t>
            </a:r>
            <a:r>
              <a:rPr lang="en-US" dirty="0"/>
              <a:t> </a:t>
            </a:r>
            <a:r>
              <a:rPr lang="en-US" dirty="0" err="1"/>
              <a:t>en</a:t>
            </a:r>
            <a:r>
              <a:rPr lang="en-US" dirty="0"/>
              <a:t> multiples </a:t>
            </a:r>
            <a:r>
              <a:rPr lang="en-US" dirty="0" err="1"/>
              <a:t>indicadores</a:t>
            </a:r>
            <a:r>
              <a:rPr lang="en-US" dirty="0"/>
              <a:t> o </a:t>
            </a:r>
            <a:r>
              <a:rPr lang="en-US" dirty="0" err="1"/>
              <a:t>atributos</a:t>
            </a:r>
            <a:r>
              <a:rPr lang="en-US" dirty="0"/>
              <a:t>. </a:t>
            </a:r>
            <a:r>
              <a:rPr lang="en-US" dirty="0" err="1"/>
              <a:t>Cada</a:t>
            </a:r>
            <a:r>
              <a:rPr lang="en-US" dirty="0"/>
              <a:t> </a:t>
            </a:r>
            <a:r>
              <a:rPr lang="en-US" dirty="0" err="1"/>
              <a:t>formato</a:t>
            </a:r>
            <a:r>
              <a:rPr lang="en-US" dirty="0"/>
              <a:t> </a:t>
            </a:r>
            <a:r>
              <a:rPr lang="en-US" dirty="0" err="1"/>
              <a:t>condicional</a:t>
            </a:r>
            <a:r>
              <a:rPr lang="en-US" dirty="0"/>
              <a:t> o </a:t>
            </a:r>
            <a:r>
              <a:rPr lang="en-US" dirty="0" err="1"/>
              <a:t>semáforo</a:t>
            </a:r>
            <a:r>
              <a:rPr lang="en-US" dirty="0"/>
              <a:t>, </a:t>
            </a:r>
            <a:r>
              <a:rPr lang="en-US" dirty="0" err="1"/>
              <a:t>puede</a:t>
            </a:r>
            <a:r>
              <a:rPr lang="en-US" dirty="0"/>
              <a:t> </a:t>
            </a:r>
            <a:r>
              <a:rPr lang="en-US" dirty="0" err="1"/>
              <a:t>contener</a:t>
            </a:r>
            <a:r>
              <a:rPr lang="en-US" dirty="0"/>
              <a:t> multiples </a:t>
            </a:r>
            <a:r>
              <a:rPr lang="en-US" dirty="0" err="1"/>
              <a:t>condiciones</a:t>
            </a:r>
            <a:r>
              <a:rPr lang="en-US" dirty="0"/>
              <a:t>, y </a:t>
            </a:r>
            <a:r>
              <a:rPr lang="en-US" dirty="0" err="1"/>
              <a:t>cada</a:t>
            </a:r>
            <a:r>
              <a:rPr lang="en-US" dirty="0"/>
              <a:t> </a:t>
            </a:r>
            <a:r>
              <a:rPr lang="en-US" dirty="0" err="1"/>
              <a:t>condición</a:t>
            </a:r>
            <a:r>
              <a:rPr lang="en-US" dirty="0"/>
              <a:t> </a:t>
            </a:r>
            <a:r>
              <a:rPr lang="en-US" dirty="0" err="1"/>
              <a:t>estar</a:t>
            </a:r>
            <a:r>
              <a:rPr lang="en-US" dirty="0"/>
              <a:t> </a:t>
            </a:r>
            <a:r>
              <a:rPr lang="en-US" dirty="0" err="1"/>
              <a:t>basado</a:t>
            </a:r>
            <a:r>
              <a:rPr lang="en-US" dirty="0"/>
              <a:t> </a:t>
            </a:r>
            <a:r>
              <a:rPr lang="en-US" dirty="0" err="1"/>
              <a:t>en</a:t>
            </a:r>
            <a:r>
              <a:rPr lang="en-US" dirty="0"/>
              <a:t> un </a:t>
            </a:r>
            <a:r>
              <a:rPr lang="en-US" dirty="0" err="1"/>
              <a:t>indicador</a:t>
            </a:r>
            <a:r>
              <a:rPr lang="en-US" dirty="0"/>
              <a:t> o </a:t>
            </a:r>
            <a:r>
              <a:rPr lang="en-US" dirty="0" err="1"/>
              <a:t>atributo</a:t>
            </a:r>
            <a:r>
              <a:rPr lang="en-US" dirty="0"/>
              <a:t>. </a:t>
            </a:r>
            <a:r>
              <a:rPr lang="en-US" dirty="0" err="1"/>
              <a:t>Esto</a:t>
            </a:r>
            <a:r>
              <a:rPr lang="en-US" dirty="0"/>
              <a:t> </a:t>
            </a:r>
            <a:r>
              <a:rPr lang="en-US" dirty="0" err="1"/>
              <a:t>nos</a:t>
            </a:r>
            <a:r>
              <a:rPr lang="en-US" dirty="0"/>
              <a:t> </a:t>
            </a:r>
            <a:r>
              <a:rPr lang="en-US" dirty="0" err="1"/>
              <a:t>permite</a:t>
            </a:r>
            <a:r>
              <a:rPr lang="en-US" dirty="0"/>
              <a:t> definer </a:t>
            </a:r>
            <a:r>
              <a:rPr lang="en-US" dirty="0" err="1"/>
              <a:t>condiciones</a:t>
            </a:r>
            <a:r>
              <a:rPr lang="en-US" dirty="0"/>
              <a:t> </a:t>
            </a:r>
            <a:r>
              <a:rPr lang="en-US" dirty="0" err="1"/>
              <a:t>muy</a:t>
            </a:r>
            <a:r>
              <a:rPr lang="en-US" dirty="0"/>
              <a:t> </a:t>
            </a:r>
            <a:r>
              <a:rPr lang="en-US" dirty="0" err="1"/>
              <a:t>específicas</a:t>
            </a:r>
            <a:r>
              <a:rPr lang="en-US" dirty="0"/>
              <a:t>.</a:t>
            </a:r>
            <a:endParaRPr lang="es-ES" dirty="0"/>
          </a:p>
        </p:txBody>
      </p:sp>
      <p:sp>
        <p:nvSpPr>
          <p:cNvPr id="3" name="Title 2">
            <a:extLst>
              <a:ext uri="{FF2B5EF4-FFF2-40B4-BE49-F238E27FC236}">
                <a16:creationId xmlns:a16="http://schemas.microsoft.com/office/drawing/2014/main" id="{3C76AFD3-7A25-490A-9497-333E40E2C458}"/>
              </a:ext>
            </a:extLst>
          </p:cNvPr>
          <p:cNvSpPr>
            <a:spLocks noGrp="1"/>
          </p:cNvSpPr>
          <p:nvPr>
            <p:ph type="title"/>
          </p:nvPr>
        </p:nvSpPr>
        <p:spPr/>
        <p:txBody>
          <a:bodyPr/>
          <a:lstStyle/>
          <a:p>
            <a:r>
              <a:rPr lang="es-ES" dirty="0"/>
              <a:t>semáforos</a:t>
            </a:r>
          </a:p>
        </p:txBody>
      </p:sp>
      <p:sp>
        <p:nvSpPr>
          <p:cNvPr id="4" name="Footer Placeholder 3">
            <a:extLst>
              <a:ext uri="{FF2B5EF4-FFF2-40B4-BE49-F238E27FC236}">
                <a16:creationId xmlns:a16="http://schemas.microsoft.com/office/drawing/2014/main" id="{52B5590F-09B4-43CB-96EB-932D4A458BBB}"/>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211A70D-7456-4489-B9DC-9EE6B7A50543}"/>
              </a:ext>
            </a:extLst>
          </p:cNvPr>
          <p:cNvSpPr>
            <a:spLocks noGrp="1"/>
          </p:cNvSpPr>
          <p:nvPr>
            <p:ph type="sldNum" sz="quarter" idx="21"/>
          </p:nvPr>
        </p:nvSpPr>
        <p:spPr/>
        <p:txBody>
          <a:bodyPr/>
          <a:lstStyle/>
          <a:p>
            <a:fld id="{4F9AC08D-23A9-440E-BCB9-AA1E9877CC38}" type="slidenum">
              <a:rPr lang="en-US" smtClean="0"/>
              <a:pPr/>
              <a:t>54</a:t>
            </a:fld>
            <a:endParaRPr lang="en-US" dirty="0"/>
          </a:p>
        </p:txBody>
      </p:sp>
      <p:sp>
        <p:nvSpPr>
          <p:cNvPr id="6" name="TextBox 5">
            <a:extLst>
              <a:ext uri="{FF2B5EF4-FFF2-40B4-BE49-F238E27FC236}">
                <a16:creationId xmlns:a16="http://schemas.microsoft.com/office/drawing/2014/main" id="{37B8707F-CF67-40C4-8262-52F93A43979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88433298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3041CE-3BEF-4691-B2C5-D6B09C03FD2A}"/>
              </a:ext>
            </a:extLst>
          </p:cNvPr>
          <p:cNvSpPr>
            <a:spLocks noGrp="1"/>
          </p:cNvSpPr>
          <p:nvPr>
            <p:ph type="title"/>
          </p:nvPr>
        </p:nvSpPr>
        <p:spPr/>
        <p:txBody>
          <a:bodyPr/>
          <a:lstStyle/>
          <a:p>
            <a:r>
              <a:rPr lang="es-ES" dirty="0"/>
              <a:t>EJERCICIO GUIADO:</a:t>
            </a:r>
          </a:p>
        </p:txBody>
      </p:sp>
      <p:sp>
        <p:nvSpPr>
          <p:cNvPr id="4" name="Footer Placeholder 3">
            <a:extLst>
              <a:ext uri="{FF2B5EF4-FFF2-40B4-BE49-F238E27FC236}">
                <a16:creationId xmlns:a16="http://schemas.microsoft.com/office/drawing/2014/main" id="{BB375D2E-7369-45DC-83E3-F5A3EAFA1657}"/>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BBB73B5-E02A-43D4-B39B-6C500EC3ADD8}"/>
              </a:ext>
            </a:extLst>
          </p:cNvPr>
          <p:cNvSpPr>
            <a:spLocks noGrp="1"/>
          </p:cNvSpPr>
          <p:nvPr>
            <p:ph type="sldNum" sz="quarter" idx="21"/>
          </p:nvPr>
        </p:nvSpPr>
        <p:spPr/>
        <p:txBody>
          <a:bodyPr/>
          <a:lstStyle/>
          <a:p>
            <a:fld id="{4F9AC08D-23A9-440E-BCB9-AA1E9877CC38}" type="slidenum">
              <a:rPr lang="en-US" smtClean="0"/>
              <a:pPr/>
              <a:t>55</a:t>
            </a:fld>
            <a:endParaRPr lang="en-US" dirty="0"/>
          </a:p>
        </p:txBody>
      </p:sp>
      <p:sp>
        <p:nvSpPr>
          <p:cNvPr id="6" name="TextBox 5">
            <a:extLst>
              <a:ext uri="{FF2B5EF4-FFF2-40B4-BE49-F238E27FC236}">
                <a16:creationId xmlns:a16="http://schemas.microsoft.com/office/drawing/2014/main" id="{AB6E7CF5-3C83-48FE-975A-ECAA10C7DDA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95000"/>
                  </a:schemeClr>
                </a:solidFill>
              </a:rPr>
              <a:t>SERVICIOS HORIZONTALES</a:t>
            </a:r>
          </a:p>
        </p:txBody>
      </p:sp>
      <p:sp>
        <p:nvSpPr>
          <p:cNvPr id="2" name="Arrow: Right 1">
            <a:extLst>
              <a:ext uri="{FF2B5EF4-FFF2-40B4-BE49-F238E27FC236}">
                <a16:creationId xmlns:a16="http://schemas.microsoft.com/office/drawing/2014/main" id="{8542D44C-BA50-4E95-82E1-BDBC5E6CDC50}"/>
              </a:ext>
            </a:extLst>
          </p:cNvPr>
          <p:cNvSpPr/>
          <p:nvPr/>
        </p:nvSpPr>
        <p:spPr>
          <a:xfrm>
            <a:off x="3143672" y="1099871"/>
            <a:ext cx="1152128" cy="360796"/>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pic>
        <p:nvPicPr>
          <p:cNvPr id="12290" name="Picture 1" descr="image001">
            <a:extLst>
              <a:ext uri="{FF2B5EF4-FFF2-40B4-BE49-F238E27FC236}">
                <a16:creationId xmlns:a16="http://schemas.microsoft.com/office/drawing/2014/main" id="{F09E7751-42C7-40FF-A9DD-D6AAA0D4AE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544" y="991433"/>
            <a:ext cx="2490837" cy="2953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2" descr="image002">
            <a:extLst>
              <a:ext uri="{FF2B5EF4-FFF2-40B4-BE49-F238E27FC236}">
                <a16:creationId xmlns:a16="http://schemas.microsoft.com/office/drawing/2014/main" id="{7A74C0C3-31AA-43A5-9E88-4A0FB4EFC4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7808" y="991433"/>
            <a:ext cx="4694072" cy="1549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3" descr="image003">
            <a:extLst>
              <a:ext uri="{FF2B5EF4-FFF2-40B4-BE49-F238E27FC236}">
                <a16:creationId xmlns:a16="http://schemas.microsoft.com/office/drawing/2014/main" id="{F7F4A288-A981-4918-9E2D-6DA13E4F9E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96200" y="2924944"/>
            <a:ext cx="3728731" cy="2137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rrow: Right 11">
            <a:extLst>
              <a:ext uri="{FF2B5EF4-FFF2-40B4-BE49-F238E27FC236}">
                <a16:creationId xmlns:a16="http://schemas.microsoft.com/office/drawing/2014/main" id="{E8809EB4-9E74-438C-B18C-DC3407B8A717}"/>
              </a:ext>
            </a:extLst>
          </p:cNvPr>
          <p:cNvSpPr/>
          <p:nvPr/>
        </p:nvSpPr>
        <p:spPr>
          <a:xfrm rot="3004035">
            <a:off x="9183283" y="2169544"/>
            <a:ext cx="1133422" cy="35493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pic>
        <p:nvPicPr>
          <p:cNvPr id="12293" name="Picture 4" descr="image004">
            <a:extLst>
              <a:ext uri="{FF2B5EF4-FFF2-40B4-BE49-F238E27FC236}">
                <a16:creationId xmlns:a16="http://schemas.microsoft.com/office/drawing/2014/main" id="{14E53F12-11CC-4D82-9316-7FBD7CFE00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2026" y="3151606"/>
            <a:ext cx="4442223" cy="3036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Arrow: Right 13">
            <a:extLst>
              <a:ext uri="{FF2B5EF4-FFF2-40B4-BE49-F238E27FC236}">
                <a16:creationId xmlns:a16="http://schemas.microsoft.com/office/drawing/2014/main" id="{6BF98CEF-9ED8-42A7-A7A5-DCC25AAEC69D}"/>
              </a:ext>
            </a:extLst>
          </p:cNvPr>
          <p:cNvSpPr/>
          <p:nvPr/>
        </p:nvSpPr>
        <p:spPr>
          <a:xfrm rot="10800000">
            <a:off x="7137058" y="5098713"/>
            <a:ext cx="1133422" cy="35493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29117442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4145E3-F8D5-4924-B20C-9F658C52312A}"/>
              </a:ext>
            </a:extLst>
          </p:cNvPr>
          <p:cNvSpPr>
            <a:spLocks noGrp="1"/>
          </p:cNvSpPr>
          <p:nvPr>
            <p:ph sz="quarter" idx="18"/>
          </p:nvPr>
        </p:nvSpPr>
        <p:spPr/>
        <p:txBody>
          <a:bodyPr>
            <a:normAutofit/>
          </a:bodyPr>
          <a:lstStyle/>
          <a:p>
            <a:r>
              <a:rPr lang="en-US" dirty="0" err="1"/>
              <a:t>Puedes</a:t>
            </a:r>
            <a:r>
              <a:rPr lang="en-US" dirty="0"/>
              <a:t> </a:t>
            </a:r>
            <a:r>
              <a:rPr lang="en-US" dirty="0" err="1"/>
              <a:t>crear</a:t>
            </a:r>
            <a:r>
              <a:rPr lang="en-US" dirty="0"/>
              <a:t> un </a:t>
            </a:r>
            <a:r>
              <a:rPr lang="en-US" dirty="0" err="1"/>
              <a:t>formato</a:t>
            </a:r>
            <a:r>
              <a:rPr lang="en-US" dirty="0"/>
              <a:t> </a:t>
            </a:r>
            <a:r>
              <a:rPr lang="en-US" dirty="0" err="1"/>
              <a:t>condicional</a:t>
            </a:r>
            <a:r>
              <a:rPr lang="en-US" dirty="0"/>
              <a:t> o </a:t>
            </a:r>
            <a:r>
              <a:rPr lang="en-US" dirty="0" err="1"/>
              <a:t>semáforo</a:t>
            </a:r>
            <a:r>
              <a:rPr lang="en-US" dirty="0"/>
              <a:t>, </a:t>
            </a:r>
            <a:r>
              <a:rPr lang="en-US" dirty="0" err="1"/>
              <a:t>basado</a:t>
            </a:r>
            <a:r>
              <a:rPr lang="en-US" dirty="0"/>
              <a:t> </a:t>
            </a:r>
            <a:r>
              <a:rPr lang="en-US" dirty="0" err="1"/>
              <a:t>en</a:t>
            </a:r>
            <a:r>
              <a:rPr lang="en-US" dirty="0"/>
              <a:t> multiples </a:t>
            </a:r>
            <a:r>
              <a:rPr lang="en-US" dirty="0" err="1"/>
              <a:t>indicadores</a:t>
            </a:r>
            <a:r>
              <a:rPr lang="en-US" dirty="0"/>
              <a:t> o </a:t>
            </a:r>
            <a:r>
              <a:rPr lang="en-US" dirty="0" err="1"/>
              <a:t>atributos</a:t>
            </a:r>
            <a:r>
              <a:rPr lang="en-US" dirty="0"/>
              <a:t>. </a:t>
            </a:r>
            <a:r>
              <a:rPr lang="en-US" dirty="0" err="1"/>
              <a:t>Cada</a:t>
            </a:r>
            <a:r>
              <a:rPr lang="en-US" dirty="0"/>
              <a:t> </a:t>
            </a:r>
            <a:r>
              <a:rPr lang="en-US" dirty="0" err="1"/>
              <a:t>formato</a:t>
            </a:r>
            <a:r>
              <a:rPr lang="en-US" dirty="0"/>
              <a:t> </a:t>
            </a:r>
            <a:r>
              <a:rPr lang="en-US" dirty="0" err="1"/>
              <a:t>condicional</a:t>
            </a:r>
            <a:r>
              <a:rPr lang="en-US" dirty="0"/>
              <a:t> o </a:t>
            </a:r>
            <a:r>
              <a:rPr lang="en-US" dirty="0" err="1"/>
              <a:t>semáforo</a:t>
            </a:r>
            <a:r>
              <a:rPr lang="en-US" dirty="0"/>
              <a:t>, </a:t>
            </a:r>
            <a:r>
              <a:rPr lang="en-US" dirty="0" err="1"/>
              <a:t>puede</a:t>
            </a:r>
            <a:r>
              <a:rPr lang="en-US" dirty="0"/>
              <a:t> </a:t>
            </a:r>
            <a:r>
              <a:rPr lang="en-US" dirty="0" err="1"/>
              <a:t>contener</a:t>
            </a:r>
            <a:r>
              <a:rPr lang="en-US" dirty="0"/>
              <a:t> multiples </a:t>
            </a:r>
            <a:r>
              <a:rPr lang="en-US" dirty="0" err="1"/>
              <a:t>condiciones</a:t>
            </a:r>
            <a:r>
              <a:rPr lang="en-US" dirty="0"/>
              <a:t>, y </a:t>
            </a:r>
            <a:r>
              <a:rPr lang="en-US" dirty="0" err="1"/>
              <a:t>cada</a:t>
            </a:r>
            <a:r>
              <a:rPr lang="en-US" dirty="0"/>
              <a:t> </a:t>
            </a:r>
            <a:r>
              <a:rPr lang="en-US" dirty="0" err="1"/>
              <a:t>condición</a:t>
            </a:r>
            <a:r>
              <a:rPr lang="en-US" dirty="0"/>
              <a:t> </a:t>
            </a:r>
            <a:r>
              <a:rPr lang="en-US" dirty="0" err="1"/>
              <a:t>estar</a:t>
            </a:r>
            <a:r>
              <a:rPr lang="en-US" dirty="0"/>
              <a:t> </a:t>
            </a:r>
            <a:r>
              <a:rPr lang="en-US" dirty="0" err="1"/>
              <a:t>basado</a:t>
            </a:r>
            <a:r>
              <a:rPr lang="en-US" dirty="0"/>
              <a:t> </a:t>
            </a:r>
            <a:r>
              <a:rPr lang="en-US" dirty="0" err="1"/>
              <a:t>en</a:t>
            </a:r>
            <a:r>
              <a:rPr lang="en-US" dirty="0"/>
              <a:t> un </a:t>
            </a:r>
            <a:r>
              <a:rPr lang="en-US" dirty="0" err="1"/>
              <a:t>indicador</a:t>
            </a:r>
            <a:r>
              <a:rPr lang="en-US" dirty="0"/>
              <a:t> o </a:t>
            </a:r>
            <a:r>
              <a:rPr lang="en-US" dirty="0" err="1"/>
              <a:t>atributo</a:t>
            </a:r>
            <a:r>
              <a:rPr lang="en-US" dirty="0"/>
              <a:t>. </a:t>
            </a:r>
            <a:r>
              <a:rPr lang="en-US" dirty="0" err="1"/>
              <a:t>Esto</a:t>
            </a:r>
            <a:r>
              <a:rPr lang="en-US" dirty="0"/>
              <a:t> </a:t>
            </a:r>
            <a:r>
              <a:rPr lang="en-US" dirty="0" err="1"/>
              <a:t>nos</a:t>
            </a:r>
            <a:r>
              <a:rPr lang="en-US" dirty="0"/>
              <a:t> </a:t>
            </a:r>
            <a:r>
              <a:rPr lang="en-US" dirty="0" err="1"/>
              <a:t>permite</a:t>
            </a:r>
            <a:r>
              <a:rPr lang="en-US" dirty="0"/>
              <a:t> definer </a:t>
            </a:r>
            <a:r>
              <a:rPr lang="en-US" dirty="0" err="1"/>
              <a:t>condiciones</a:t>
            </a:r>
            <a:r>
              <a:rPr lang="en-US" dirty="0"/>
              <a:t> </a:t>
            </a:r>
            <a:r>
              <a:rPr lang="en-US" dirty="0" err="1"/>
              <a:t>muy</a:t>
            </a:r>
            <a:r>
              <a:rPr lang="en-US" dirty="0"/>
              <a:t> </a:t>
            </a:r>
            <a:r>
              <a:rPr lang="en-US" dirty="0" err="1"/>
              <a:t>específicas</a:t>
            </a:r>
            <a:r>
              <a:rPr lang="en-US" dirty="0"/>
              <a:t> </a:t>
            </a:r>
            <a:r>
              <a:rPr lang="en-US" dirty="0" err="1"/>
              <a:t>en</a:t>
            </a:r>
            <a:r>
              <a:rPr lang="en-US" dirty="0"/>
              <a:t> las que </a:t>
            </a:r>
            <a:r>
              <a:rPr lang="en-US" dirty="0" err="1"/>
              <a:t>una</a:t>
            </a:r>
            <a:r>
              <a:rPr lang="en-US" dirty="0"/>
              <a:t> </a:t>
            </a:r>
            <a:r>
              <a:rPr lang="en-US" dirty="0" err="1"/>
              <a:t>vez</a:t>
            </a:r>
            <a:r>
              <a:rPr lang="en-US" dirty="0"/>
              <a:t> </a:t>
            </a:r>
            <a:r>
              <a:rPr lang="en-US" dirty="0" err="1"/>
              <a:t>cumplidas</a:t>
            </a:r>
            <a:r>
              <a:rPr lang="en-US" dirty="0"/>
              <a:t> las </a:t>
            </a:r>
            <a:r>
              <a:rPr lang="en-US" dirty="0" err="1"/>
              <a:t>especificaciones</a:t>
            </a:r>
            <a:r>
              <a:rPr lang="en-US" dirty="0"/>
              <a:t> se </a:t>
            </a:r>
            <a:r>
              <a:rPr lang="en-US" dirty="0" err="1"/>
              <a:t>envía</a:t>
            </a:r>
            <a:r>
              <a:rPr lang="en-US" dirty="0"/>
              <a:t> un </a:t>
            </a:r>
            <a:r>
              <a:rPr lang="en-US" dirty="0" err="1"/>
              <a:t>correo</a:t>
            </a:r>
            <a:r>
              <a:rPr lang="en-US" dirty="0"/>
              <a:t> a la </a:t>
            </a:r>
            <a:r>
              <a:rPr lang="en-US" dirty="0" err="1"/>
              <a:t>cuenta</a:t>
            </a:r>
            <a:r>
              <a:rPr lang="en-US" dirty="0"/>
              <a:t> </a:t>
            </a:r>
            <a:r>
              <a:rPr lang="en-US" dirty="0" err="1"/>
              <a:t>indicada</a:t>
            </a:r>
            <a:r>
              <a:rPr lang="en-US" dirty="0"/>
              <a:t>.	</a:t>
            </a:r>
            <a:endParaRPr lang="es-ES" dirty="0"/>
          </a:p>
        </p:txBody>
      </p:sp>
      <p:sp>
        <p:nvSpPr>
          <p:cNvPr id="3" name="Title 2">
            <a:extLst>
              <a:ext uri="{FF2B5EF4-FFF2-40B4-BE49-F238E27FC236}">
                <a16:creationId xmlns:a16="http://schemas.microsoft.com/office/drawing/2014/main" id="{3C76AFD3-7A25-490A-9497-333E40E2C458}"/>
              </a:ext>
            </a:extLst>
          </p:cNvPr>
          <p:cNvSpPr>
            <a:spLocks noGrp="1"/>
          </p:cNvSpPr>
          <p:nvPr>
            <p:ph type="title"/>
          </p:nvPr>
        </p:nvSpPr>
        <p:spPr/>
        <p:txBody>
          <a:bodyPr/>
          <a:lstStyle/>
          <a:p>
            <a:r>
              <a:rPr lang="es-ES" dirty="0"/>
              <a:t>ALERTAS</a:t>
            </a:r>
          </a:p>
        </p:txBody>
      </p:sp>
      <p:sp>
        <p:nvSpPr>
          <p:cNvPr id="4" name="Footer Placeholder 3">
            <a:extLst>
              <a:ext uri="{FF2B5EF4-FFF2-40B4-BE49-F238E27FC236}">
                <a16:creationId xmlns:a16="http://schemas.microsoft.com/office/drawing/2014/main" id="{52B5590F-09B4-43CB-96EB-932D4A458BBB}"/>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211A70D-7456-4489-B9DC-9EE6B7A50543}"/>
              </a:ext>
            </a:extLst>
          </p:cNvPr>
          <p:cNvSpPr>
            <a:spLocks noGrp="1"/>
          </p:cNvSpPr>
          <p:nvPr>
            <p:ph type="sldNum" sz="quarter" idx="21"/>
          </p:nvPr>
        </p:nvSpPr>
        <p:spPr/>
        <p:txBody>
          <a:bodyPr/>
          <a:lstStyle/>
          <a:p>
            <a:fld id="{4F9AC08D-23A9-440E-BCB9-AA1E9877CC38}" type="slidenum">
              <a:rPr lang="en-US" smtClean="0"/>
              <a:pPr/>
              <a:t>56</a:t>
            </a:fld>
            <a:endParaRPr lang="en-US" dirty="0"/>
          </a:p>
        </p:txBody>
      </p:sp>
      <p:sp>
        <p:nvSpPr>
          <p:cNvPr id="6" name="TextBox 5">
            <a:extLst>
              <a:ext uri="{FF2B5EF4-FFF2-40B4-BE49-F238E27FC236}">
                <a16:creationId xmlns:a16="http://schemas.microsoft.com/office/drawing/2014/main" id="{37B8707F-CF67-40C4-8262-52F93A43979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9871279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C76AFD3-7A25-490A-9497-333E40E2C458}"/>
              </a:ext>
            </a:extLst>
          </p:cNvPr>
          <p:cNvSpPr>
            <a:spLocks noGrp="1"/>
          </p:cNvSpPr>
          <p:nvPr>
            <p:ph type="title"/>
          </p:nvPr>
        </p:nvSpPr>
        <p:spPr/>
        <p:txBody>
          <a:bodyPr/>
          <a:lstStyle/>
          <a:p>
            <a:r>
              <a:rPr lang="es-ES" dirty="0"/>
              <a:t>ALERTAS</a:t>
            </a:r>
          </a:p>
        </p:txBody>
      </p:sp>
      <p:sp>
        <p:nvSpPr>
          <p:cNvPr id="4" name="Footer Placeholder 3">
            <a:extLst>
              <a:ext uri="{FF2B5EF4-FFF2-40B4-BE49-F238E27FC236}">
                <a16:creationId xmlns:a16="http://schemas.microsoft.com/office/drawing/2014/main" id="{52B5590F-09B4-43CB-96EB-932D4A458BBB}"/>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0211A70D-7456-4489-B9DC-9EE6B7A50543}"/>
              </a:ext>
            </a:extLst>
          </p:cNvPr>
          <p:cNvSpPr>
            <a:spLocks noGrp="1"/>
          </p:cNvSpPr>
          <p:nvPr>
            <p:ph type="sldNum" sz="quarter" idx="21"/>
          </p:nvPr>
        </p:nvSpPr>
        <p:spPr/>
        <p:txBody>
          <a:bodyPr/>
          <a:lstStyle/>
          <a:p>
            <a:fld id="{4F9AC08D-23A9-440E-BCB9-AA1E9877CC38}" type="slidenum">
              <a:rPr lang="en-US" smtClean="0"/>
              <a:pPr/>
              <a:t>57</a:t>
            </a:fld>
            <a:endParaRPr lang="en-US" dirty="0"/>
          </a:p>
        </p:txBody>
      </p:sp>
      <p:sp>
        <p:nvSpPr>
          <p:cNvPr id="6" name="TextBox 5">
            <a:extLst>
              <a:ext uri="{FF2B5EF4-FFF2-40B4-BE49-F238E27FC236}">
                <a16:creationId xmlns:a16="http://schemas.microsoft.com/office/drawing/2014/main" id="{37B8707F-CF67-40C4-8262-52F93A43979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pic>
        <p:nvPicPr>
          <p:cNvPr id="10" name="Picture 9">
            <a:extLst>
              <a:ext uri="{FF2B5EF4-FFF2-40B4-BE49-F238E27FC236}">
                <a16:creationId xmlns:a16="http://schemas.microsoft.com/office/drawing/2014/main" id="{7FCAB4C4-FDB2-4099-A618-753C12EDBC93}"/>
              </a:ext>
            </a:extLst>
          </p:cNvPr>
          <p:cNvPicPr>
            <a:picLocks noChangeAspect="1"/>
          </p:cNvPicPr>
          <p:nvPr/>
        </p:nvPicPr>
        <p:blipFill>
          <a:blip r:embed="rId2"/>
          <a:stretch>
            <a:fillRect/>
          </a:stretch>
        </p:blipFill>
        <p:spPr>
          <a:xfrm>
            <a:off x="551384" y="1028492"/>
            <a:ext cx="6553768" cy="2400508"/>
          </a:xfrm>
          <a:prstGeom prst="rect">
            <a:avLst/>
          </a:prstGeom>
        </p:spPr>
      </p:pic>
      <p:pic>
        <p:nvPicPr>
          <p:cNvPr id="9" name="Picture 8">
            <a:extLst>
              <a:ext uri="{FF2B5EF4-FFF2-40B4-BE49-F238E27FC236}">
                <a16:creationId xmlns:a16="http://schemas.microsoft.com/office/drawing/2014/main" id="{5404BA62-2E26-4F22-B465-2997A79A0225}"/>
              </a:ext>
            </a:extLst>
          </p:cNvPr>
          <p:cNvPicPr>
            <a:picLocks noChangeAspect="1"/>
          </p:cNvPicPr>
          <p:nvPr/>
        </p:nvPicPr>
        <p:blipFill>
          <a:blip r:embed="rId3"/>
          <a:stretch>
            <a:fillRect/>
          </a:stretch>
        </p:blipFill>
        <p:spPr>
          <a:xfrm>
            <a:off x="6892079" y="1775252"/>
            <a:ext cx="4154813" cy="4340105"/>
          </a:xfrm>
          <a:prstGeom prst="rect">
            <a:avLst/>
          </a:prstGeom>
        </p:spPr>
      </p:pic>
      <p:sp>
        <p:nvSpPr>
          <p:cNvPr id="11" name="Arrow: Right 10">
            <a:extLst>
              <a:ext uri="{FF2B5EF4-FFF2-40B4-BE49-F238E27FC236}">
                <a16:creationId xmlns:a16="http://schemas.microsoft.com/office/drawing/2014/main" id="{96618DDF-BEFA-49A8-9FC4-9D31626FD9C5}"/>
              </a:ext>
            </a:extLst>
          </p:cNvPr>
          <p:cNvSpPr/>
          <p:nvPr/>
        </p:nvSpPr>
        <p:spPr>
          <a:xfrm rot="3004035">
            <a:off x="5890643" y="3350555"/>
            <a:ext cx="1133422" cy="35493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600" dirty="0"/>
          </a:p>
        </p:txBody>
      </p:sp>
    </p:spTree>
    <p:extLst>
      <p:ext uri="{BB962C8B-B14F-4D97-AF65-F5344CB8AC3E}">
        <p14:creationId xmlns:p14="http://schemas.microsoft.com/office/powerpoint/2010/main" val="1972773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4BF0ED1-8869-496D-A59A-A6A4258CDEB3}"/>
              </a:ext>
            </a:extLst>
          </p:cNvPr>
          <p:cNvSpPr>
            <a:spLocks noGrp="1"/>
          </p:cNvSpPr>
          <p:nvPr>
            <p:ph type="title"/>
          </p:nvPr>
        </p:nvSpPr>
        <p:spPr/>
        <p:txBody>
          <a:bodyPr>
            <a:normAutofit/>
          </a:bodyPr>
          <a:lstStyle/>
          <a:p>
            <a:r>
              <a:rPr lang="en-US" dirty="0"/>
              <a:t>DESCRIPCIÓN </a:t>
            </a:r>
            <a:r>
              <a:rPr lang="en-US" dirty="0" err="1"/>
              <a:t>Indicadores</a:t>
            </a:r>
            <a:r>
              <a:rPr lang="en-US" dirty="0"/>
              <a:t>:</a:t>
            </a:r>
            <a:endParaRPr lang="es-ES" dirty="0"/>
          </a:p>
        </p:txBody>
      </p:sp>
      <p:sp>
        <p:nvSpPr>
          <p:cNvPr id="2" name="Footer Placeholder 1">
            <a:extLst>
              <a:ext uri="{FF2B5EF4-FFF2-40B4-BE49-F238E27FC236}">
                <a16:creationId xmlns:a16="http://schemas.microsoft.com/office/drawing/2014/main" id="{534F7430-E70C-4788-B955-5BEED476A90D}"/>
              </a:ext>
            </a:extLst>
          </p:cNvPr>
          <p:cNvSpPr>
            <a:spLocks noGrp="1"/>
          </p:cNvSpPr>
          <p:nvPr>
            <p:ph type="ftr" sz="quarter" idx="20"/>
          </p:nvPr>
        </p:nvSpPr>
        <p:spPr/>
        <p:txBody>
          <a:bodyPr/>
          <a:lstStyle/>
          <a:p>
            <a:r>
              <a:rPr lang="en-US" dirty="0"/>
              <a:t>Copyright 2018 Accenture. All rights reserved.</a:t>
            </a:r>
          </a:p>
        </p:txBody>
      </p:sp>
      <p:sp>
        <p:nvSpPr>
          <p:cNvPr id="3" name="Slide Number Placeholder 2">
            <a:extLst>
              <a:ext uri="{FF2B5EF4-FFF2-40B4-BE49-F238E27FC236}">
                <a16:creationId xmlns:a16="http://schemas.microsoft.com/office/drawing/2014/main" id="{7808A56A-A587-40F7-AAB6-C7CEC01F52F7}"/>
              </a:ext>
            </a:extLst>
          </p:cNvPr>
          <p:cNvSpPr>
            <a:spLocks noGrp="1"/>
          </p:cNvSpPr>
          <p:nvPr>
            <p:ph type="sldNum" sz="quarter" idx="21"/>
          </p:nvPr>
        </p:nvSpPr>
        <p:spPr/>
        <p:txBody>
          <a:bodyPr/>
          <a:lstStyle/>
          <a:p>
            <a:fld id="{4F9AC08D-23A9-440E-BCB9-AA1E9877CC38}" type="slidenum">
              <a:rPr lang="en-US" smtClean="0"/>
              <a:pPr/>
              <a:t>6</a:t>
            </a:fld>
            <a:endParaRPr lang="en-US"/>
          </a:p>
        </p:txBody>
      </p:sp>
      <p:sp>
        <p:nvSpPr>
          <p:cNvPr id="9" name="Content Placeholder 4">
            <a:extLst>
              <a:ext uri="{FF2B5EF4-FFF2-40B4-BE49-F238E27FC236}">
                <a16:creationId xmlns:a16="http://schemas.microsoft.com/office/drawing/2014/main" id="{99C00C0F-D254-4D8D-AB93-780BFC8FC1A5}"/>
              </a:ext>
            </a:extLst>
          </p:cNvPr>
          <p:cNvSpPr txBox="1">
            <a:spLocks/>
          </p:cNvSpPr>
          <p:nvPr/>
        </p:nvSpPr>
        <p:spPr>
          <a:xfrm>
            <a:off x="475553" y="1492189"/>
            <a:ext cx="8860807" cy="1816222"/>
          </a:xfrm>
          <a:prstGeom prst="rect">
            <a:avLst/>
          </a:prstGeom>
        </p:spPr>
        <p:txBody>
          <a:bodyPr vert="horz" lIns="0" tIns="91440" rIns="0" bIns="45720" rtlCol="0">
            <a:normAutofit/>
          </a:bodyPr>
          <a:lstStyle>
            <a:lvl1pPr marL="55561" indent="0" algn="l" defTabSz="914377" rtl="0" eaLnBrk="1" latinLnBrk="0" hangingPunct="1">
              <a:lnSpc>
                <a:spcPct val="85000"/>
              </a:lnSpc>
              <a:spcBef>
                <a:spcPts val="0"/>
              </a:spcBef>
              <a:spcAft>
                <a:spcPts val="1200"/>
              </a:spcAft>
              <a:buFont typeface="Arial" panose="020B0604020202020204" pitchFamily="34" charset="0"/>
              <a:buNone/>
              <a:defRPr sz="2800" b="0" kern="1200" cap="none" baseline="0">
                <a:solidFill>
                  <a:schemeClr val="tx1"/>
                </a:solidFill>
                <a:latin typeface="Arial Black" panose="020B0A04020102020204" pitchFamily="34" charset="0"/>
                <a:ea typeface="+mn-ea"/>
                <a:cs typeface="+mn-cs"/>
              </a:defRPr>
            </a:lvl1pPr>
            <a:lvl2pPr marL="285744" indent="-230182" algn="l" defTabSz="914377" rtl="0" eaLnBrk="1" latinLnBrk="0" hangingPunct="1">
              <a:lnSpc>
                <a:spcPct val="100000"/>
              </a:lnSpc>
              <a:spcBef>
                <a:spcPts val="0"/>
              </a:spcBef>
              <a:spcAft>
                <a:spcPts val="120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514338" indent="-230182" algn="l" defTabSz="914377" rtl="0" eaLnBrk="1" latinLnBrk="0" hangingPunct="1">
              <a:lnSpc>
                <a:spcPct val="110000"/>
              </a:lnSpc>
              <a:spcBef>
                <a:spcPts val="0"/>
              </a:spcBef>
              <a:spcAft>
                <a:spcPts val="600"/>
              </a:spcAft>
              <a:buFont typeface="Graphik" panose="020B0503030202060203"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685783" indent="-171446" algn="l" defTabSz="914377" rtl="0" eaLnBrk="1" latinLnBrk="0" hangingPunct="1">
              <a:lnSpc>
                <a:spcPct val="110000"/>
              </a:lnSpc>
              <a:spcBef>
                <a:spcPts val="0"/>
              </a:spcBef>
              <a:spcAft>
                <a:spcPts val="0"/>
              </a:spcAft>
              <a:buFont typeface="Arial" panose="020B0604020202020204" pitchFamily="34" charset="0"/>
              <a:buChar char="•"/>
              <a:defRPr sz="1600" kern="1200">
                <a:solidFill>
                  <a:schemeClr val="tx1"/>
                </a:solidFill>
                <a:latin typeface="+mn-lt"/>
                <a:ea typeface="+mn-ea"/>
                <a:cs typeface="+mn-cs"/>
              </a:defRPr>
            </a:lvl4pPr>
            <a:lvl5pPr marL="857229" indent="-177796" algn="l" defTabSz="914377" rtl="0" eaLnBrk="1" latinLnBrk="0" hangingPunct="1">
              <a:lnSpc>
                <a:spcPct val="110000"/>
              </a:lnSpc>
              <a:spcBef>
                <a:spcPts val="0"/>
              </a:spcBef>
              <a:spcAft>
                <a:spcPts val="0"/>
              </a:spcAft>
              <a:buFont typeface="Graphik" panose="020B0503030202060203" pitchFamily="34" charset="0"/>
              <a:buChar char="–"/>
              <a:defRPr sz="1400" kern="1200">
                <a:solidFill>
                  <a:schemeClr val="tx1"/>
                </a:solidFill>
                <a:latin typeface="+mn-lt"/>
                <a:ea typeface="+mn-ea"/>
                <a:cs typeface="+mn-cs"/>
              </a:defRPr>
            </a:lvl5pPr>
            <a:lvl6pPr marL="1028674" indent="-173034" algn="l" defTabSz="914377"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6pPr>
            <a:lvl7pPr marL="55561"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55561"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55561"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a:lstStyle>
          <a:p>
            <a:pPr marL="628644" lvl="1" indent="-342900"/>
            <a:endParaRPr lang="es-ES" sz="1400" dirty="0"/>
          </a:p>
        </p:txBody>
      </p:sp>
      <p:graphicFrame>
        <p:nvGraphicFramePr>
          <p:cNvPr id="10" name="Table 9">
            <a:extLst>
              <a:ext uri="{FF2B5EF4-FFF2-40B4-BE49-F238E27FC236}">
                <a16:creationId xmlns:a16="http://schemas.microsoft.com/office/drawing/2014/main" id="{0E3FD764-779D-4110-A044-B5AAA3D57BE8}"/>
              </a:ext>
            </a:extLst>
          </p:cNvPr>
          <p:cNvGraphicFramePr>
            <a:graphicFrameLocks noGrp="1"/>
          </p:cNvGraphicFramePr>
          <p:nvPr>
            <p:extLst>
              <p:ext uri="{D42A27DB-BD31-4B8C-83A1-F6EECF244321}">
                <p14:modId xmlns:p14="http://schemas.microsoft.com/office/powerpoint/2010/main" val="3721356085"/>
              </p:ext>
            </p:extLst>
          </p:nvPr>
        </p:nvGraphicFramePr>
        <p:xfrm>
          <a:off x="169389" y="1628800"/>
          <a:ext cx="6192688" cy="3672911"/>
        </p:xfrm>
        <a:graphic>
          <a:graphicData uri="http://schemas.openxmlformats.org/drawingml/2006/table">
            <a:tbl>
              <a:tblPr firstRow="1" firstCol="1" bandRow="1">
                <a:tableStyleId>{17292A2E-F333-43FB-9621-5CBBE7FDCDCB}</a:tableStyleId>
              </a:tblPr>
              <a:tblGrid>
                <a:gridCol w="1925969">
                  <a:extLst>
                    <a:ext uri="{9D8B030D-6E8A-4147-A177-3AD203B41FA5}">
                      <a16:colId xmlns:a16="http://schemas.microsoft.com/office/drawing/2014/main" val="1945033148"/>
                    </a:ext>
                  </a:extLst>
                </a:gridCol>
                <a:gridCol w="4266719">
                  <a:extLst>
                    <a:ext uri="{9D8B030D-6E8A-4147-A177-3AD203B41FA5}">
                      <a16:colId xmlns:a16="http://schemas.microsoft.com/office/drawing/2014/main" val="623705985"/>
                    </a:ext>
                  </a:extLst>
                </a:gridCol>
              </a:tblGrid>
              <a:tr h="246918">
                <a:tc gridSpan="2">
                  <a:txBody>
                    <a:bodyPr/>
                    <a:lstStyle/>
                    <a:p>
                      <a:pPr algn="ctr">
                        <a:spcAft>
                          <a:spcPts val="0"/>
                        </a:spcAft>
                      </a:pPr>
                      <a:r>
                        <a:rPr lang="es-ES" sz="1600" dirty="0">
                          <a:effectLst/>
                          <a:latin typeface="Calibri" panose="020F0502020204030204" pitchFamily="34" charset="0"/>
                          <a:ea typeface="Calibri" panose="020F0502020204030204" pitchFamily="34" charset="0"/>
                        </a:rPr>
                        <a:t>SOLICITUDES</a:t>
                      </a:r>
                    </a:p>
                  </a:txBody>
                  <a:tcPr marL="44450" marR="44450" marT="0" marB="0" anchor="b"/>
                </a:tc>
                <a:tc hMerge="1">
                  <a:txBody>
                    <a:bodyPr/>
                    <a:lstStyle/>
                    <a:p>
                      <a:pPr>
                        <a:spcAft>
                          <a:spcPts val="0"/>
                        </a:spcAft>
                      </a:pPr>
                      <a:endParaRPr lang="es-ES" sz="1100" dirty="0">
                        <a:effectLst/>
                        <a:latin typeface="Calibri" panose="020F0502020204030204" pitchFamily="34" charset="0"/>
                        <a:ea typeface="Calibri" panose="020F0502020204030204" pitchFamily="34" charset="0"/>
                      </a:endParaRPr>
                    </a:p>
                  </a:txBody>
                  <a:tcPr marL="44450" marR="44450" marT="0" marB="0" anchor="b"/>
                </a:tc>
                <a:extLst>
                  <a:ext uri="{0D108BD9-81ED-4DB2-BD59-A6C34878D82A}">
                    <a16:rowId xmlns:a16="http://schemas.microsoft.com/office/drawing/2014/main" val="1461254153"/>
                  </a:ext>
                </a:extLst>
              </a:tr>
              <a:tr h="339512">
                <a:tc>
                  <a:txBody>
                    <a:bodyPr/>
                    <a:lstStyle/>
                    <a:p>
                      <a:pPr>
                        <a:spcAft>
                          <a:spcPts val="0"/>
                        </a:spcAft>
                      </a:pPr>
                      <a:r>
                        <a:rPr lang="es-ES" sz="1100" dirty="0">
                          <a:effectLst/>
                          <a:latin typeface="Calibri" panose="020F0502020204030204" pitchFamily="34" charset="0"/>
                          <a:ea typeface="Calibri" panose="020F0502020204030204" pitchFamily="34" charset="0"/>
                        </a:rPr>
                        <a:t>Max. </a:t>
                      </a: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HBS (Solicitudes)</a:t>
                      </a:r>
                    </a:p>
                  </a:txBody>
                  <a:tcPr marL="44450" marR="44450" marT="0" marB="0" anchor="b"/>
                </a:tc>
                <a:tc>
                  <a:txBody>
                    <a:bodyPr/>
                    <a:lstStyle/>
                    <a:p>
                      <a:pPr>
                        <a:spcAft>
                          <a:spcPts val="0"/>
                        </a:spcAft>
                      </a:pPr>
                      <a:r>
                        <a:rPr lang="es-ES" sz="1100" dirty="0">
                          <a:effectLst/>
                          <a:latin typeface="Calibri" panose="020F0502020204030204" pitchFamily="34" charset="0"/>
                          <a:ea typeface="Calibri" panose="020F0502020204030204" pitchFamily="34" charset="0"/>
                        </a:rPr>
                        <a:t>Indicador </a:t>
                      </a:r>
                      <a:r>
                        <a:rPr lang="es-ES" sz="1100" kern="1200" dirty="0">
                          <a:solidFill>
                            <a:schemeClr val="tx1"/>
                          </a:solidFill>
                          <a:effectLst/>
                          <a:latin typeface="Calibri" panose="020F0502020204030204" pitchFamily="34" charset="0"/>
                          <a:ea typeface="Calibri" panose="020F0502020204030204" pitchFamily="34" charset="0"/>
                          <a:cs typeface="+mn-cs"/>
                        </a:rPr>
                        <a:t>calculado</a:t>
                      </a:r>
                      <a:r>
                        <a:rPr lang="es-ES" sz="1100" dirty="0">
                          <a:effectLst/>
                          <a:latin typeface="Calibri" panose="020F0502020204030204" pitchFamily="34" charset="0"/>
                          <a:ea typeface="Calibri" panose="020F0502020204030204" pitchFamily="34" charset="0"/>
                        </a:rPr>
                        <a:t> por MTI para el cálculo del número máx. de HB’s del grupo de solicitudes incluidas en la agregación.</a:t>
                      </a:r>
                    </a:p>
                  </a:txBody>
                  <a:tcPr marL="44450" marR="44450" marT="0" marB="0" anchor="b"/>
                </a:tc>
                <a:extLst>
                  <a:ext uri="{0D108BD9-81ED-4DB2-BD59-A6C34878D82A}">
                    <a16:rowId xmlns:a16="http://schemas.microsoft.com/office/drawing/2014/main" val="457942582"/>
                  </a:ext>
                </a:extLst>
              </a:tr>
              <a:tr h="339512">
                <a:tc>
                  <a:txBody>
                    <a:bodyPr/>
                    <a:lstStyle/>
                    <a:p>
                      <a:pPr>
                        <a:spcAft>
                          <a:spcPts val="0"/>
                        </a:spcAft>
                      </a:pPr>
                      <a:r>
                        <a:rPr lang="es-ES" sz="1100" dirty="0" err="1">
                          <a:effectLst/>
                          <a:latin typeface="Calibri" panose="020F0502020204030204" pitchFamily="34" charset="0"/>
                          <a:ea typeface="Calibri" panose="020F0502020204030204" pitchFamily="34" charset="0"/>
                        </a:rPr>
                        <a:t>Med</a:t>
                      </a:r>
                      <a:r>
                        <a:rPr lang="es-ES" sz="1100" dirty="0">
                          <a:effectLst/>
                          <a:latin typeface="Calibri" panose="020F0502020204030204" pitchFamily="34" charset="0"/>
                          <a:ea typeface="Calibri" panose="020F0502020204030204" pitchFamily="34" charset="0"/>
                        </a:rPr>
                        <a:t>. </a:t>
                      </a: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HBS (Solicitudes)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dirty="0">
                          <a:effectLst/>
                          <a:latin typeface="Calibri" panose="020F0502020204030204" pitchFamily="34" charset="0"/>
                          <a:ea typeface="Calibri" panose="020F0502020204030204" pitchFamily="34" charset="0"/>
                        </a:rPr>
                        <a:t>Indicador </a:t>
                      </a:r>
                      <a:r>
                        <a:rPr lang="es-ES" sz="1100" kern="1200" dirty="0">
                          <a:solidFill>
                            <a:schemeClr val="tx1"/>
                          </a:solidFill>
                          <a:effectLst/>
                          <a:latin typeface="Calibri" panose="020F0502020204030204" pitchFamily="34" charset="0"/>
                          <a:ea typeface="Calibri" panose="020F0502020204030204" pitchFamily="34" charset="0"/>
                          <a:cs typeface="+mn-cs"/>
                        </a:rPr>
                        <a:t>calculado</a:t>
                      </a:r>
                      <a:r>
                        <a:rPr lang="es-ES" sz="1100" dirty="0">
                          <a:effectLst/>
                          <a:latin typeface="Calibri" panose="020F0502020204030204" pitchFamily="34" charset="0"/>
                          <a:ea typeface="Calibri" panose="020F0502020204030204" pitchFamily="34" charset="0"/>
                        </a:rPr>
                        <a:t> por MTI para el cálculo de la media de HB’s registradas en el grupo de solicitudes incluidas en la agregación.</a:t>
                      </a:r>
                    </a:p>
                  </a:txBody>
                  <a:tcPr marL="44450" marR="44450" marT="0" marB="0" anchor="b"/>
                </a:tc>
                <a:extLst>
                  <a:ext uri="{0D108BD9-81ED-4DB2-BD59-A6C34878D82A}">
                    <a16:rowId xmlns:a16="http://schemas.microsoft.com/office/drawing/2014/main" val="2017057897"/>
                  </a:ext>
                </a:extLst>
              </a:tr>
              <a:tr h="339512">
                <a:tc>
                  <a:txBody>
                    <a:bodyPr/>
                    <a:lstStyle/>
                    <a:p>
                      <a:pPr>
                        <a:spcAft>
                          <a:spcPts val="0"/>
                        </a:spcAft>
                      </a:pPr>
                      <a:r>
                        <a:rPr lang="es-ES" sz="1100" dirty="0" err="1">
                          <a:effectLst/>
                          <a:latin typeface="Calibri" panose="020F0502020204030204" pitchFamily="34" charset="0"/>
                          <a:ea typeface="Calibri" panose="020F0502020204030204" pitchFamily="34" charset="0"/>
                        </a:rPr>
                        <a:t>Med</a:t>
                      </a:r>
                      <a:r>
                        <a:rPr lang="es-ES" sz="1100" dirty="0">
                          <a:effectLst/>
                          <a:latin typeface="Calibri" panose="020F0502020204030204" pitchFamily="34" charset="0"/>
                          <a:ea typeface="Calibri" panose="020F0502020204030204" pitchFamily="34" charset="0"/>
                        </a:rPr>
                        <a:t>. </a:t>
                      </a: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Horas (Solicitudes)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dirty="0">
                          <a:effectLst/>
                          <a:latin typeface="Calibri" panose="020F0502020204030204" pitchFamily="34" charset="0"/>
                          <a:ea typeface="Calibri" panose="020F0502020204030204" pitchFamily="34" charset="0"/>
                        </a:rPr>
                        <a:t>Indicador </a:t>
                      </a:r>
                      <a:r>
                        <a:rPr lang="es-ES" sz="1100" kern="1200" dirty="0">
                          <a:solidFill>
                            <a:schemeClr val="tx1"/>
                          </a:solidFill>
                          <a:effectLst/>
                          <a:latin typeface="Calibri" panose="020F0502020204030204" pitchFamily="34" charset="0"/>
                          <a:ea typeface="Calibri" panose="020F0502020204030204" pitchFamily="34" charset="0"/>
                          <a:cs typeface="+mn-cs"/>
                        </a:rPr>
                        <a:t>calculado</a:t>
                      </a:r>
                      <a:r>
                        <a:rPr lang="es-ES" sz="1100" dirty="0">
                          <a:effectLst/>
                          <a:latin typeface="Calibri" panose="020F0502020204030204" pitchFamily="34" charset="0"/>
                          <a:ea typeface="Calibri" panose="020F0502020204030204" pitchFamily="34" charset="0"/>
                        </a:rPr>
                        <a:t> por MTI para el cálculo de la media de horas registradas en el grupo de solicitudes incluidas en la agregación.</a:t>
                      </a:r>
                    </a:p>
                  </a:txBody>
                  <a:tcPr marL="44450" marR="44450" marT="0" marB="0" anchor="b"/>
                </a:tc>
                <a:extLst>
                  <a:ext uri="{0D108BD9-81ED-4DB2-BD59-A6C34878D82A}">
                    <a16:rowId xmlns:a16="http://schemas.microsoft.com/office/drawing/2014/main" val="478766319"/>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Actividades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Conteo de actividades de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250289876"/>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Actuaciones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Conteo de actuaciones de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3009267756"/>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HBS (Solicitudes)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Sumatorio de HBS de la solicitud (Origen Actuaciones)</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387841339"/>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Horas (Solicitudes)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Sumatorio de horas de la solicitud (Origen Actuaciones)</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1506546048"/>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Reaperturas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Numero de reaperturas de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4216626351"/>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Reclamaciones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Numero de reclamaciones de la incidencia</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3818733680"/>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a:t>
                      </a:r>
                      <a:r>
                        <a:rPr lang="es-ES" sz="1100" dirty="0" err="1">
                          <a:effectLst/>
                          <a:latin typeface="Calibri" panose="020F0502020204030204" pitchFamily="34" charset="0"/>
                          <a:ea typeface="Calibri" panose="020F0502020204030204" pitchFamily="34" charset="0"/>
                        </a:rPr>
                        <a:t>Repriorizaciones</a:t>
                      </a:r>
                      <a:endParaRPr lang="es-ES" sz="1100" dirty="0">
                        <a:effectLst/>
                        <a:latin typeface="Calibri" panose="020F0502020204030204" pitchFamily="34" charset="0"/>
                        <a:ea typeface="Calibri" panose="020F0502020204030204" pitchFamily="34" charset="0"/>
                      </a:endParaRP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Conteo de cambios de prioridad de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2506227522"/>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Retrasos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Conteo de paradas del reloj de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3238336411"/>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SLA Asignación</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Sumatorio del Tiempo SLA Asignado a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3068786553"/>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SLA Retrasos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Sumatorio del Tiempo SLA de Retraso a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1277066126"/>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Solicitudes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Conteo de solicitudes</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1620318953"/>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Solicitudes Hijas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Conteo de solicitudes hijas de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2388910890"/>
                  </a:ext>
                </a:extLst>
              </a:tr>
              <a:tr h="185189">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Transferencias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Cambios de organizaciones funcionales asignadas a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2282388792"/>
                  </a:ext>
                </a:extLst>
              </a:tr>
            </a:tbl>
          </a:graphicData>
        </a:graphic>
      </p:graphicFrame>
      <p:sp>
        <p:nvSpPr>
          <p:cNvPr id="11" name="Rectangle 2">
            <a:extLst>
              <a:ext uri="{FF2B5EF4-FFF2-40B4-BE49-F238E27FC236}">
                <a16:creationId xmlns:a16="http://schemas.microsoft.com/office/drawing/2014/main" id="{E2D502D1-C98D-4CDE-AA3A-CF1AF7EE675C}"/>
              </a:ext>
            </a:extLst>
          </p:cNvPr>
          <p:cNvSpPr>
            <a:spLocks noChangeArrowheads="1"/>
          </p:cNvSpPr>
          <p:nvPr/>
        </p:nvSpPr>
        <p:spPr bwMode="auto">
          <a:xfrm>
            <a:off x="608263" y="1571686"/>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0" name="Table 19">
            <a:extLst>
              <a:ext uri="{FF2B5EF4-FFF2-40B4-BE49-F238E27FC236}">
                <a16:creationId xmlns:a16="http://schemas.microsoft.com/office/drawing/2014/main" id="{FEF43D5C-8C4A-4E96-A24D-C139A8FFABF6}"/>
              </a:ext>
            </a:extLst>
          </p:cNvPr>
          <p:cNvGraphicFramePr>
            <a:graphicFrameLocks noGrp="1"/>
          </p:cNvGraphicFramePr>
          <p:nvPr>
            <p:extLst>
              <p:ext uri="{D42A27DB-BD31-4B8C-83A1-F6EECF244321}">
                <p14:modId xmlns:p14="http://schemas.microsoft.com/office/powerpoint/2010/main" val="2004905234"/>
              </p:ext>
            </p:extLst>
          </p:nvPr>
        </p:nvGraphicFramePr>
        <p:xfrm>
          <a:off x="6494787" y="1637115"/>
          <a:ext cx="5404422" cy="426720"/>
        </p:xfrm>
        <a:graphic>
          <a:graphicData uri="http://schemas.openxmlformats.org/drawingml/2006/table">
            <a:tbl>
              <a:tblPr firstRow="1" firstCol="1" bandRow="1">
                <a:tableStyleId>{17292A2E-F333-43FB-9621-5CBBE7FDCDCB}</a:tableStyleId>
              </a:tblPr>
              <a:tblGrid>
                <a:gridCol w="1680813">
                  <a:extLst>
                    <a:ext uri="{9D8B030D-6E8A-4147-A177-3AD203B41FA5}">
                      <a16:colId xmlns:a16="http://schemas.microsoft.com/office/drawing/2014/main" val="1945033148"/>
                    </a:ext>
                  </a:extLst>
                </a:gridCol>
                <a:gridCol w="3723609">
                  <a:extLst>
                    <a:ext uri="{9D8B030D-6E8A-4147-A177-3AD203B41FA5}">
                      <a16:colId xmlns:a16="http://schemas.microsoft.com/office/drawing/2014/main" val="623705985"/>
                    </a:ext>
                  </a:extLst>
                </a:gridCol>
              </a:tblGrid>
              <a:tr h="122381">
                <a:tc gridSpan="2">
                  <a:txBody>
                    <a:bodyPr/>
                    <a:lstStyle/>
                    <a:p>
                      <a:pPr algn="ctr">
                        <a:spcAft>
                          <a:spcPts val="0"/>
                        </a:spcAft>
                      </a:pPr>
                      <a:r>
                        <a:rPr lang="es-ES" sz="1600" dirty="0">
                          <a:effectLst/>
                          <a:latin typeface="Calibri" panose="020F0502020204030204" pitchFamily="34" charset="0"/>
                          <a:ea typeface="Calibri" panose="020F0502020204030204" pitchFamily="34" charset="0"/>
                        </a:rPr>
                        <a:t>ACTIVIDADES</a:t>
                      </a:r>
                    </a:p>
                  </a:txBody>
                  <a:tcPr marL="44450" marR="44450" marT="0" marB="0" anchor="b"/>
                </a:tc>
                <a:tc hMerge="1">
                  <a:txBody>
                    <a:bodyPr/>
                    <a:lstStyle/>
                    <a:p>
                      <a:pPr>
                        <a:spcAft>
                          <a:spcPts val="0"/>
                        </a:spcAft>
                      </a:pPr>
                      <a:endParaRPr lang="es-ES" sz="1100" dirty="0">
                        <a:effectLst/>
                        <a:latin typeface="Calibri" panose="020F0502020204030204" pitchFamily="34" charset="0"/>
                        <a:ea typeface="Calibri" panose="020F0502020204030204" pitchFamily="34" charset="0"/>
                      </a:endParaRPr>
                    </a:p>
                  </a:txBody>
                  <a:tcPr marL="44450" marR="44450" marT="0" marB="0" anchor="b"/>
                </a:tc>
                <a:extLst>
                  <a:ext uri="{0D108BD9-81ED-4DB2-BD59-A6C34878D82A}">
                    <a16:rowId xmlns:a16="http://schemas.microsoft.com/office/drawing/2014/main" val="1461254153"/>
                  </a:ext>
                </a:extLst>
              </a:tr>
              <a:tr h="182880">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Transferencias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Cambios de organizaciones funcionales asignadas a la solicitud.</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2282388792"/>
                  </a:ext>
                </a:extLst>
              </a:tr>
            </a:tbl>
          </a:graphicData>
        </a:graphic>
      </p:graphicFrame>
      <p:graphicFrame>
        <p:nvGraphicFramePr>
          <p:cNvPr id="21" name="Table 20">
            <a:extLst>
              <a:ext uri="{FF2B5EF4-FFF2-40B4-BE49-F238E27FC236}">
                <a16:creationId xmlns:a16="http://schemas.microsoft.com/office/drawing/2014/main" id="{B2873444-31A9-4A5D-BD3C-D0ADC7A5F16E}"/>
              </a:ext>
            </a:extLst>
          </p:cNvPr>
          <p:cNvGraphicFramePr>
            <a:graphicFrameLocks noGrp="1"/>
          </p:cNvGraphicFramePr>
          <p:nvPr>
            <p:extLst>
              <p:ext uri="{D42A27DB-BD31-4B8C-83A1-F6EECF244321}">
                <p14:modId xmlns:p14="http://schemas.microsoft.com/office/powerpoint/2010/main" val="2235523833"/>
              </p:ext>
            </p:extLst>
          </p:nvPr>
        </p:nvGraphicFramePr>
        <p:xfrm>
          <a:off x="6546821" y="3232242"/>
          <a:ext cx="5309869" cy="2118360"/>
        </p:xfrm>
        <a:graphic>
          <a:graphicData uri="http://schemas.openxmlformats.org/drawingml/2006/table">
            <a:tbl>
              <a:tblPr firstRow="1" firstCol="1" bandRow="1">
                <a:tableStyleId>{17292A2E-F333-43FB-9621-5CBBE7FDCDCB}</a:tableStyleId>
              </a:tblPr>
              <a:tblGrid>
                <a:gridCol w="1925443">
                  <a:extLst>
                    <a:ext uri="{9D8B030D-6E8A-4147-A177-3AD203B41FA5}">
                      <a16:colId xmlns:a16="http://schemas.microsoft.com/office/drawing/2014/main" val="1945033148"/>
                    </a:ext>
                  </a:extLst>
                </a:gridCol>
                <a:gridCol w="3384426">
                  <a:extLst>
                    <a:ext uri="{9D8B030D-6E8A-4147-A177-3AD203B41FA5}">
                      <a16:colId xmlns:a16="http://schemas.microsoft.com/office/drawing/2014/main" val="623705985"/>
                    </a:ext>
                  </a:extLst>
                </a:gridCol>
              </a:tblGrid>
              <a:tr h="90754">
                <a:tc gridSpan="2">
                  <a:txBody>
                    <a:bodyPr/>
                    <a:lstStyle/>
                    <a:p>
                      <a:pPr algn="ctr">
                        <a:spcAft>
                          <a:spcPts val="0"/>
                        </a:spcAft>
                      </a:pPr>
                      <a:r>
                        <a:rPr lang="es-ES" sz="1600" dirty="0">
                          <a:effectLst/>
                          <a:latin typeface="Calibri" panose="020F0502020204030204" pitchFamily="34" charset="0"/>
                          <a:ea typeface="Calibri" panose="020F0502020204030204" pitchFamily="34" charset="0"/>
                        </a:rPr>
                        <a:t>ACTUACIONES</a:t>
                      </a:r>
                    </a:p>
                  </a:txBody>
                  <a:tcPr marL="44450" marR="44450" marT="0" marB="0" anchor="b"/>
                </a:tc>
                <a:tc hMerge="1">
                  <a:txBody>
                    <a:bodyPr/>
                    <a:lstStyle/>
                    <a:p>
                      <a:pPr>
                        <a:spcAft>
                          <a:spcPts val="0"/>
                        </a:spcAft>
                      </a:pPr>
                      <a:endParaRPr lang="es-ES" sz="1100" dirty="0">
                        <a:effectLst/>
                        <a:latin typeface="Calibri" panose="020F0502020204030204" pitchFamily="34" charset="0"/>
                        <a:ea typeface="Calibri" panose="020F0502020204030204" pitchFamily="34" charset="0"/>
                      </a:endParaRPr>
                    </a:p>
                  </a:txBody>
                  <a:tcPr marL="44450" marR="44450" marT="0" marB="0" anchor="b"/>
                </a:tc>
                <a:extLst>
                  <a:ext uri="{0D108BD9-81ED-4DB2-BD59-A6C34878D82A}">
                    <a16:rowId xmlns:a16="http://schemas.microsoft.com/office/drawing/2014/main" val="1461254153"/>
                  </a:ext>
                </a:extLst>
              </a:tr>
              <a:tr h="182880">
                <a:tc>
                  <a:txBody>
                    <a:bodyPr/>
                    <a:lstStyle/>
                    <a:p>
                      <a:pPr>
                        <a:spcAft>
                          <a:spcPts val="0"/>
                        </a:spcAft>
                      </a:pPr>
                      <a:r>
                        <a:rPr lang="es-ES" sz="1100" dirty="0">
                          <a:effectLst/>
                          <a:latin typeface="Calibri" panose="020F0502020204030204" pitchFamily="34" charset="0"/>
                          <a:ea typeface="Calibri" panose="020F0502020204030204" pitchFamily="34" charset="0"/>
                        </a:rPr>
                        <a:t>Max. </a:t>
                      </a: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HBS (Actuaciones)</a:t>
                      </a:r>
                    </a:p>
                  </a:txBody>
                  <a:tcPr marL="44450" marR="44450" marT="0" marB="0" anchor="b"/>
                </a:tc>
                <a:tc>
                  <a:txBody>
                    <a:bodyPr/>
                    <a:lstStyle/>
                    <a:p>
                      <a:pPr>
                        <a:spcAft>
                          <a:spcPts val="0"/>
                        </a:spcAft>
                      </a:pPr>
                      <a:r>
                        <a:rPr lang="es-ES" sz="1100" dirty="0">
                          <a:effectLst/>
                          <a:latin typeface="Calibri" panose="020F0502020204030204" pitchFamily="34" charset="0"/>
                          <a:ea typeface="Calibri" panose="020F0502020204030204" pitchFamily="34" charset="0"/>
                        </a:rPr>
                        <a:t>Indicador </a:t>
                      </a:r>
                      <a:r>
                        <a:rPr lang="es-ES" sz="1100" kern="1200" dirty="0">
                          <a:solidFill>
                            <a:schemeClr val="tx1"/>
                          </a:solidFill>
                          <a:effectLst/>
                          <a:latin typeface="Calibri" panose="020F0502020204030204" pitchFamily="34" charset="0"/>
                          <a:ea typeface="Calibri" panose="020F0502020204030204" pitchFamily="34" charset="0"/>
                          <a:cs typeface="+mn-cs"/>
                        </a:rPr>
                        <a:t>calculado</a:t>
                      </a:r>
                      <a:r>
                        <a:rPr lang="es-ES" sz="1100" dirty="0">
                          <a:effectLst/>
                          <a:latin typeface="Calibri" panose="020F0502020204030204" pitchFamily="34" charset="0"/>
                          <a:ea typeface="Calibri" panose="020F0502020204030204" pitchFamily="34" charset="0"/>
                        </a:rPr>
                        <a:t> por MTI para el cálculo del número máx. de HB’s del grupo de actuaciones incluidas en la agregación.</a:t>
                      </a:r>
                    </a:p>
                  </a:txBody>
                  <a:tcPr marL="44450" marR="44450" marT="0" marB="0" anchor="b"/>
                </a:tc>
                <a:extLst>
                  <a:ext uri="{0D108BD9-81ED-4DB2-BD59-A6C34878D82A}">
                    <a16:rowId xmlns:a16="http://schemas.microsoft.com/office/drawing/2014/main" val="457942582"/>
                  </a:ext>
                </a:extLst>
              </a:tr>
              <a:tr h="182880">
                <a:tc>
                  <a:txBody>
                    <a:bodyPr/>
                    <a:lstStyle/>
                    <a:p>
                      <a:pPr>
                        <a:spcAft>
                          <a:spcPts val="0"/>
                        </a:spcAft>
                      </a:pPr>
                      <a:r>
                        <a:rPr lang="es-ES" sz="1100" dirty="0" err="1">
                          <a:effectLst/>
                          <a:latin typeface="Calibri" panose="020F0502020204030204" pitchFamily="34" charset="0"/>
                          <a:ea typeface="Calibri" panose="020F0502020204030204" pitchFamily="34" charset="0"/>
                        </a:rPr>
                        <a:t>Med</a:t>
                      </a:r>
                      <a:r>
                        <a:rPr lang="es-ES" sz="1100" dirty="0">
                          <a:effectLst/>
                          <a:latin typeface="Calibri" panose="020F0502020204030204" pitchFamily="34" charset="0"/>
                          <a:ea typeface="Calibri" panose="020F0502020204030204" pitchFamily="34" charset="0"/>
                        </a:rPr>
                        <a:t>. </a:t>
                      </a: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HBS (Actuaciones)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dirty="0">
                          <a:effectLst/>
                          <a:latin typeface="Calibri" panose="020F0502020204030204" pitchFamily="34" charset="0"/>
                          <a:ea typeface="Calibri" panose="020F0502020204030204" pitchFamily="34" charset="0"/>
                        </a:rPr>
                        <a:t>Indicador </a:t>
                      </a:r>
                      <a:r>
                        <a:rPr lang="es-ES" sz="1100" kern="1200" dirty="0">
                          <a:solidFill>
                            <a:schemeClr val="tx1"/>
                          </a:solidFill>
                          <a:effectLst/>
                          <a:latin typeface="Calibri" panose="020F0502020204030204" pitchFamily="34" charset="0"/>
                          <a:ea typeface="Calibri" panose="020F0502020204030204" pitchFamily="34" charset="0"/>
                          <a:cs typeface="+mn-cs"/>
                        </a:rPr>
                        <a:t>calculado</a:t>
                      </a:r>
                      <a:r>
                        <a:rPr lang="es-ES" sz="1100" dirty="0">
                          <a:effectLst/>
                          <a:latin typeface="Calibri" panose="020F0502020204030204" pitchFamily="34" charset="0"/>
                          <a:ea typeface="Calibri" panose="020F0502020204030204" pitchFamily="34" charset="0"/>
                        </a:rPr>
                        <a:t> por MTI para el cálculo de la media de HB’s registradas en el grupo de actuaciones incluidas en la agregación.</a:t>
                      </a:r>
                    </a:p>
                  </a:txBody>
                  <a:tcPr marL="44450" marR="44450" marT="0" marB="0" anchor="b"/>
                </a:tc>
                <a:extLst>
                  <a:ext uri="{0D108BD9-81ED-4DB2-BD59-A6C34878D82A}">
                    <a16:rowId xmlns:a16="http://schemas.microsoft.com/office/drawing/2014/main" val="2017057897"/>
                  </a:ext>
                </a:extLst>
              </a:tr>
              <a:tr h="182880">
                <a:tc>
                  <a:txBody>
                    <a:bodyPr/>
                    <a:lstStyle/>
                    <a:p>
                      <a:pPr>
                        <a:spcAft>
                          <a:spcPts val="0"/>
                        </a:spcAft>
                      </a:pPr>
                      <a:r>
                        <a:rPr lang="es-ES" sz="1100" dirty="0" err="1">
                          <a:effectLst/>
                          <a:latin typeface="Calibri" panose="020F0502020204030204" pitchFamily="34" charset="0"/>
                          <a:ea typeface="Calibri" panose="020F0502020204030204" pitchFamily="34" charset="0"/>
                        </a:rPr>
                        <a:t>Med</a:t>
                      </a:r>
                      <a:r>
                        <a:rPr lang="es-ES" sz="1100" dirty="0">
                          <a:effectLst/>
                          <a:latin typeface="Calibri" panose="020F0502020204030204" pitchFamily="34" charset="0"/>
                          <a:ea typeface="Calibri" panose="020F0502020204030204" pitchFamily="34" charset="0"/>
                        </a:rPr>
                        <a:t>. </a:t>
                      </a: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Horas (Actuaciones)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dirty="0">
                          <a:effectLst/>
                          <a:latin typeface="Calibri" panose="020F0502020204030204" pitchFamily="34" charset="0"/>
                          <a:ea typeface="Calibri" panose="020F0502020204030204" pitchFamily="34" charset="0"/>
                        </a:rPr>
                        <a:t>Indicador </a:t>
                      </a:r>
                      <a:r>
                        <a:rPr lang="es-ES" sz="1100" kern="1200" dirty="0">
                          <a:solidFill>
                            <a:schemeClr val="tx1"/>
                          </a:solidFill>
                          <a:effectLst/>
                          <a:latin typeface="Calibri" panose="020F0502020204030204" pitchFamily="34" charset="0"/>
                          <a:ea typeface="Calibri" panose="020F0502020204030204" pitchFamily="34" charset="0"/>
                          <a:cs typeface="+mn-cs"/>
                        </a:rPr>
                        <a:t>calculado</a:t>
                      </a:r>
                      <a:r>
                        <a:rPr lang="es-ES" sz="1100" dirty="0">
                          <a:effectLst/>
                          <a:latin typeface="Calibri" panose="020F0502020204030204" pitchFamily="34" charset="0"/>
                          <a:ea typeface="Calibri" panose="020F0502020204030204" pitchFamily="34" charset="0"/>
                        </a:rPr>
                        <a:t> por MTI para el cálculo de la media de horas registradas en el grupo de actuaciones incluidas en la agregación.</a:t>
                      </a:r>
                    </a:p>
                  </a:txBody>
                  <a:tcPr marL="44450" marR="44450" marT="0" marB="0" anchor="b"/>
                </a:tc>
                <a:extLst>
                  <a:ext uri="{0D108BD9-81ED-4DB2-BD59-A6C34878D82A}">
                    <a16:rowId xmlns:a16="http://schemas.microsoft.com/office/drawing/2014/main" val="478766319"/>
                  </a:ext>
                </a:extLst>
              </a:tr>
              <a:tr h="182880">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HBS (Actuaciones)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Sumatorio de HBS de la actuación.</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387841339"/>
                  </a:ext>
                </a:extLst>
              </a:tr>
              <a:tr h="182880">
                <a:tc>
                  <a:txBody>
                    <a:bodyPr/>
                    <a:lstStyle/>
                    <a:p>
                      <a:pPr>
                        <a:spcAft>
                          <a:spcPts val="0"/>
                        </a:spcAft>
                      </a:pPr>
                      <a:r>
                        <a:rPr lang="es-ES" sz="1100" dirty="0" err="1">
                          <a:effectLst/>
                          <a:latin typeface="Calibri" panose="020F0502020204030204" pitchFamily="34" charset="0"/>
                          <a:ea typeface="Calibri" panose="020F0502020204030204" pitchFamily="34" charset="0"/>
                        </a:rPr>
                        <a:t>Num</a:t>
                      </a:r>
                      <a:r>
                        <a:rPr lang="es-ES" sz="1100" dirty="0">
                          <a:effectLst/>
                          <a:latin typeface="Calibri" panose="020F0502020204030204" pitchFamily="34" charset="0"/>
                          <a:ea typeface="Calibri" panose="020F0502020204030204" pitchFamily="34" charset="0"/>
                        </a:rPr>
                        <a:t>. Horas (Actuaciones)</a:t>
                      </a:r>
                    </a:p>
                  </a:txBody>
                  <a:tcPr marL="44450" marR="44450" marT="0" marB="0" anchor="b"/>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100" kern="1200" dirty="0">
                          <a:solidFill>
                            <a:schemeClr val="tx1"/>
                          </a:solidFill>
                          <a:effectLst/>
                          <a:latin typeface="Calibri" panose="020F0502020204030204" pitchFamily="34" charset="0"/>
                          <a:cs typeface="+mn-cs"/>
                        </a:rPr>
                        <a:t>Sumatorio de horas de la actuación.</a:t>
                      </a:r>
                      <a:endParaRPr lang="es-ES" sz="1100" kern="1200" dirty="0">
                        <a:solidFill>
                          <a:schemeClr val="tx1"/>
                        </a:solidFill>
                        <a:effectLst/>
                        <a:latin typeface="Calibri" panose="020F0502020204030204" pitchFamily="34" charset="0"/>
                        <a:ea typeface="Calibri" panose="020F0502020204030204" pitchFamily="34" charset="0"/>
                        <a:cs typeface="+mn-cs"/>
                      </a:endParaRPr>
                    </a:p>
                  </a:txBody>
                  <a:tcPr marL="44450" marR="44450" marT="0" marB="0" anchor="b"/>
                </a:tc>
                <a:extLst>
                  <a:ext uri="{0D108BD9-81ED-4DB2-BD59-A6C34878D82A}">
                    <a16:rowId xmlns:a16="http://schemas.microsoft.com/office/drawing/2014/main" val="1506546048"/>
                  </a:ext>
                </a:extLst>
              </a:tr>
            </a:tbl>
          </a:graphicData>
        </a:graphic>
      </p:graphicFrame>
    </p:spTree>
    <p:extLst>
      <p:ext uri="{BB962C8B-B14F-4D97-AF65-F5344CB8AC3E}">
        <p14:creationId xmlns:p14="http://schemas.microsoft.com/office/powerpoint/2010/main" val="3867711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3D6B56F-33A9-4BA8-9038-E6A5D2E80DC9}"/>
              </a:ext>
            </a:extLst>
          </p:cNvPr>
          <p:cNvPicPr>
            <a:picLocks noChangeAspect="1"/>
          </p:cNvPicPr>
          <p:nvPr/>
        </p:nvPicPr>
        <p:blipFill>
          <a:blip r:embed="rId2"/>
          <a:stretch>
            <a:fillRect/>
          </a:stretch>
        </p:blipFill>
        <p:spPr>
          <a:xfrm>
            <a:off x="7990251" y="2456892"/>
            <a:ext cx="3914503" cy="1944216"/>
          </a:xfrm>
          <a:prstGeom prst="rect">
            <a:avLst/>
          </a:prstGeom>
        </p:spPr>
      </p:pic>
      <p:sp>
        <p:nvSpPr>
          <p:cNvPr id="2" name="Content Placeholder 1">
            <a:extLst>
              <a:ext uri="{FF2B5EF4-FFF2-40B4-BE49-F238E27FC236}">
                <a16:creationId xmlns:a16="http://schemas.microsoft.com/office/drawing/2014/main" id="{FF7D2DA6-8197-4DD1-9A06-01CEC3BD7AB8}"/>
              </a:ext>
            </a:extLst>
          </p:cNvPr>
          <p:cNvSpPr>
            <a:spLocks noGrp="1"/>
          </p:cNvSpPr>
          <p:nvPr>
            <p:ph sz="quarter" idx="18"/>
          </p:nvPr>
        </p:nvSpPr>
        <p:spPr/>
        <p:txBody>
          <a:bodyPr/>
          <a:lstStyle/>
          <a:p>
            <a:r>
              <a:rPr lang="es-ES" dirty="0"/>
              <a:t>El término BI (Business </a:t>
            </a:r>
            <a:r>
              <a:rPr lang="es-ES" dirty="0" err="1"/>
              <a:t>Intelligence</a:t>
            </a:r>
            <a:r>
              <a:rPr lang="es-ES" dirty="0"/>
              <a:t>) se refiere al uso de datos en una empresa para facilitar la toma de decisiones.</a:t>
            </a:r>
          </a:p>
          <a:p>
            <a:endParaRPr lang="en-US" dirty="0"/>
          </a:p>
          <a:p>
            <a:r>
              <a:rPr lang="en-US" dirty="0"/>
              <a:t>MicroStrategy </a:t>
            </a:r>
            <a:r>
              <a:rPr lang="en-US" dirty="0" err="1"/>
              <a:t>nos</a:t>
            </a:r>
            <a:r>
              <a:rPr lang="en-US" dirty="0"/>
              <a:t> </a:t>
            </a:r>
            <a:r>
              <a:rPr lang="en-US" dirty="0" err="1"/>
              <a:t>proporciona</a:t>
            </a:r>
            <a:r>
              <a:rPr lang="en-US" dirty="0"/>
              <a:t> las </a:t>
            </a:r>
            <a:r>
              <a:rPr lang="en-US" dirty="0" err="1"/>
              <a:t>herramientas</a:t>
            </a:r>
            <a:r>
              <a:rPr lang="en-US" dirty="0"/>
              <a:t> </a:t>
            </a:r>
            <a:r>
              <a:rPr lang="en-US" dirty="0" err="1"/>
              <a:t>integrales</a:t>
            </a:r>
            <a:r>
              <a:rPr lang="en-US" dirty="0"/>
              <a:t> </a:t>
            </a:r>
            <a:r>
              <a:rPr lang="en-US" dirty="0" err="1"/>
              <a:t>necesarias</a:t>
            </a:r>
            <a:r>
              <a:rPr lang="en-US" dirty="0"/>
              <a:t> para el </a:t>
            </a:r>
            <a:r>
              <a:rPr lang="en-US" dirty="0" err="1"/>
              <a:t>desarrollo</a:t>
            </a:r>
            <a:r>
              <a:rPr lang="en-US" dirty="0"/>
              <a:t> de </a:t>
            </a:r>
            <a:r>
              <a:rPr lang="en-US" dirty="0" err="1"/>
              <a:t>cualquier</a:t>
            </a:r>
            <a:r>
              <a:rPr lang="en-US" dirty="0"/>
              <a:t> </a:t>
            </a:r>
            <a:r>
              <a:rPr lang="en-US" dirty="0" err="1"/>
              <a:t>informe</a:t>
            </a:r>
            <a:r>
              <a:rPr lang="en-US" dirty="0"/>
              <a:t>, </a:t>
            </a:r>
            <a:r>
              <a:rPr lang="en-US" dirty="0" err="1"/>
              <a:t>análisis</a:t>
            </a:r>
            <a:r>
              <a:rPr lang="en-US" dirty="0"/>
              <a:t> o </a:t>
            </a:r>
            <a:r>
              <a:rPr lang="en-US" dirty="0" err="1"/>
              <a:t>aplicaciones</a:t>
            </a:r>
            <a:r>
              <a:rPr lang="en-US" dirty="0"/>
              <a:t> </a:t>
            </a:r>
            <a:r>
              <a:rPr lang="en-US" dirty="0" err="1"/>
              <a:t>analíticas</a:t>
            </a:r>
            <a:r>
              <a:rPr lang="en-US" dirty="0"/>
              <a:t> </a:t>
            </a:r>
            <a:r>
              <a:rPr lang="en-US" dirty="0" err="1"/>
              <a:t>requeridas</a:t>
            </a:r>
            <a:r>
              <a:rPr lang="en-US" dirty="0"/>
              <a:t> </a:t>
            </a:r>
            <a:r>
              <a:rPr lang="en-US" dirty="0" err="1"/>
              <a:t>en</a:t>
            </a:r>
            <a:r>
              <a:rPr lang="en-US" dirty="0"/>
              <a:t> el </a:t>
            </a:r>
            <a:r>
              <a:rPr lang="en-US" dirty="0" err="1"/>
              <a:t>entorno</a:t>
            </a:r>
            <a:r>
              <a:rPr lang="en-US" dirty="0"/>
              <a:t> de </a:t>
            </a:r>
            <a:r>
              <a:rPr lang="en-US" dirty="0" err="1"/>
              <a:t>negocio</a:t>
            </a:r>
            <a:r>
              <a:rPr lang="en-US" dirty="0"/>
              <a:t> actual.</a:t>
            </a:r>
            <a:endParaRPr lang="es-ES" dirty="0"/>
          </a:p>
        </p:txBody>
      </p:sp>
      <p:sp>
        <p:nvSpPr>
          <p:cNvPr id="3" name="Title 2">
            <a:extLst>
              <a:ext uri="{FF2B5EF4-FFF2-40B4-BE49-F238E27FC236}">
                <a16:creationId xmlns:a16="http://schemas.microsoft.com/office/drawing/2014/main" id="{39D87E9A-20C2-4332-9217-9F38ED9ACB91}"/>
              </a:ext>
            </a:extLst>
          </p:cNvPr>
          <p:cNvSpPr>
            <a:spLocks noGrp="1"/>
          </p:cNvSpPr>
          <p:nvPr>
            <p:ph type="title"/>
          </p:nvPr>
        </p:nvSpPr>
        <p:spPr/>
        <p:txBody>
          <a:bodyPr/>
          <a:lstStyle/>
          <a:p>
            <a:r>
              <a:rPr lang="es-ES" dirty="0"/>
              <a:t>INTRODUCCIÓN A MICROSTRATEGY</a:t>
            </a:r>
          </a:p>
        </p:txBody>
      </p:sp>
      <p:sp>
        <p:nvSpPr>
          <p:cNvPr id="4" name="Footer Placeholder 3">
            <a:extLst>
              <a:ext uri="{FF2B5EF4-FFF2-40B4-BE49-F238E27FC236}">
                <a16:creationId xmlns:a16="http://schemas.microsoft.com/office/drawing/2014/main" id="{E5C338D9-89DA-4502-A0BE-CD02116755AE}"/>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524A694F-121A-4AE6-8A9E-900C1DE20722}"/>
              </a:ext>
            </a:extLst>
          </p:cNvPr>
          <p:cNvSpPr>
            <a:spLocks noGrp="1"/>
          </p:cNvSpPr>
          <p:nvPr>
            <p:ph type="sldNum" sz="quarter" idx="21"/>
          </p:nvPr>
        </p:nvSpPr>
        <p:spPr/>
        <p:txBody>
          <a:bodyPr/>
          <a:lstStyle/>
          <a:p>
            <a:fld id="{4F9AC08D-23A9-440E-BCB9-AA1E9877CC38}" type="slidenum">
              <a:rPr lang="en-US" smtClean="0"/>
              <a:pPr/>
              <a:t>7</a:t>
            </a:fld>
            <a:endParaRPr lang="en-US" dirty="0"/>
          </a:p>
        </p:txBody>
      </p:sp>
      <p:sp>
        <p:nvSpPr>
          <p:cNvPr id="6" name="AutoShape 2" descr="data:image/png;base64,iVBORw0KGgoAAAANSUhEUgAAAJcAAAAYCAMAAADAp59GAAAAgVBMVEX////ZIy/ZJTHWAADZKTTZKzb9+/v68/P57u7dW17YHCbZHyz78fL45ubcVFTXFx/kjI3lkZL24ODXAA3bTlHheHreZGbaRUbXFRbvxMTwycnrsbLqqaryzs/uvr/hfH3poqPmmZrZNTrbPEHfbG7z1dXZMzTkhobbRUzYKiricncn6JSfAAAFYklEQVRIicVW25ajNhDUjZsECCMMwlwM2DDG//+BqcY7k00yczb7sGf6wRYgpFJ1VzWMfR5Z+sWDb40wa9vsu0F8EuXbY+my8JtB9F3f9ytGEUZdP7JwaIbS9dEvXw3LcZr64c/kfJLaWllgdJHWWvdg0dB04+3X25XnxXpvdd6xob1c2vKridFIEf8WrPBpBRe2QdZOTnGu9hjEPZbplwXWWy2EUkLYmW3SOdl9NXOlp/uXsD+NtBIcaCTeajSGgUVKs6H8ZRZHyQXX3muVp7FTSunhq6mtXJRJfi/dWRMAVyBHVjoaKd/i7juqNP4J3zEO49etqCFYyTRX4CmTATfN34mKwH6YfrzaS8X19T8rZkPGwugjSGf0HzMaDTuSJ4R7sp7SyIWb2bQ9muXE0v4hpW3GaWma29RuANA+DW4lU8xGnELokYgL58QLboJ7nSDq8rTcwmgWUl7XhiK5Gc7NI7mw4bxI6ZORNr40UsqildZJZaXzsmesoIRX5QhqRgs0lqtb/DRCa871mc2Qgi+ixFuhgJMubaKs7grvjVDGyiSb6BTmdp8vYVRbqgVjKXxzl/KcPh2Kwlb7cQ+rIuQ6Ga+95bQ2a7VF7lWihfInbI1fFu1GiH0tL8A1W6xYc7W1iTKPBkvU4SwDYU9gn7bT04yBMCB1QaG/Qt8nT+wagKnLytC+OAMFiJNTQWJ6vQRt8NfjJ6Dq0x2H9V2KtcC3wZvKjR0WAx89ysEWsB/k90oUdcroZBN+PjshmgxAuKmo2vRSNzNdYug1Kgq75hqLaeTOKCqBwDfNgWvbXvDgOncg4javiCijFn6sxD2kO7E418LeSftmfyaYEfgh27FZHd8w74c8ojtWcCtWwAzbvmH6Vh5AaBOxtGG2Hpc+mWiq2se0B3hbZFQrtHHQjDeFB11ZEUuyBiUE7xmXuYGO+g6loqqVWDXJvb4hfQEB1x0r4QaBzVgCEpNxV4Fs3+VouPFhcZRAntIx7Ej6IW64yEk8J6IvidlEKa8gKeRAV7C5tSOmVH5ZAh4sJePIs32DFI/8DyzESQJf9qSKOruBE+PJiO1uabsmYxm51BKxDhlsaq3cD9WyVZOpspGsS7/B/JXwff/B19ZF60B86beQdVhN6UvYOdDi8zZlWUIA7qQd1aQx4d9ghCnpwPZRtwmubIpSEb4otwDqGgeKdaQd9FQWFo9q0OOwoYaO3s23lUL4hJU4jLIjcCukaKK3HofG9mqjuucWuNYt+Kgv1KyuEpIJrG8CIbqGrcPFcrhYpF+v7gBkFioVJbtsC0zQpGw6neZTS8iN3TRZOnpgeEgalLx7G2Sl/BWMQ6+3GDADZc8vPdIvV4HuSI/EF/wDbUdR69EcA2FIbe7MQIiS85EM86TMX8lEAvJF5c5pjhqSA7v6AOnPpYNtsRoXIjDUYI7+1VFpmvvHN8wZvVqecF8aidwOuHTVFYblirSWniuomPzLXcnC3zxsSRkvK+u0CgLFnS3StLbWYPWThGhpHlt3jXq41aglOZcwMS0zCFFaYax2do7AvdNWnp90ogu9QYUq14+OcYdDPwA4q+obnpcVOfYzT5J8ZlFXC7/XZf+gS9ovXIuH9stzTIfTAyXstyuWiu9VngRreG4ej9srE23l93s2N0lyu6y0ZgIa467evalOx+7rtar7GLZqLNXUFed1p//XOslG4n932/C9wcFA1uwf3T2keB/Hnzb+j/Uux+cKycxS8jqSVv79H+/h3sxt+3YIHD02W/iPZvvNgY7jnbNodH4CizUA2us3f7gj4oezJlBo4hWR1C3LtjS/9z37RyIs+3NjVFW8Pq6zI36e8Bei72bmT3R4ZQAAAABJRU5ErkJggg==">
            <a:extLst>
              <a:ext uri="{FF2B5EF4-FFF2-40B4-BE49-F238E27FC236}">
                <a16:creationId xmlns:a16="http://schemas.microsoft.com/office/drawing/2014/main" id="{B3675DB9-E66E-49B3-8A2F-D868607685B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7" name="AutoShape 4" descr="data:image/png;base64,iVBORw0KGgoAAAANSUhEUgAAAJcAAAAYCAMAAADAp59GAAAAgVBMVEX////ZIy/ZJTHWAADZKTTZKzb9+/v68/P57u7dW17YHCbZHyz78fL45ubcVFTXFx/kjI3lkZL24ODXAA3bTlHheHreZGbaRUbXFRbvxMTwycnrsbLqqaryzs/uvr/hfH3poqPmmZrZNTrbPEHfbG7z1dXZMzTkhobbRUzYKiricncn6JSfAAAFYklEQVRIicVW25ajNhDUjZsECCMMwlwM2DDG//+BqcY7k00yczb7sGf6wRYgpFJ1VzWMfR5Z+sWDb40wa9vsu0F8EuXbY+my8JtB9F3f9ytGEUZdP7JwaIbS9dEvXw3LcZr64c/kfJLaWllgdJHWWvdg0dB04+3X25XnxXpvdd6xob1c2vKridFIEf8WrPBpBRe2QdZOTnGu9hjEPZbplwXWWy2EUkLYmW3SOdl9NXOlp/uXsD+NtBIcaCTeajSGgUVKs6H8ZRZHyQXX3muVp7FTSunhq6mtXJRJfi/dWRMAVyBHVjoaKd/i7juqNP4J3zEO49etqCFYyTRX4CmTATfN34mKwH6YfrzaS8X19T8rZkPGwugjSGf0HzMaDTuSJ4R7sp7SyIWb2bQ9muXE0v4hpW3GaWma29RuANA+DW4lU8xGnELokYgL58QLboJ7nSDq8rTcwmgWUl7XhiK5Gc7NI7mw4bxI6ZORNr40UsqildZJZaXzsmesoIRX5QhqRgs0lqtb/DRCa871mc2Qgi+ixFuhgJMubaKs7grvjVDGyiSb6BTmdp8vYVRbqgVjKXxzl/KcPh2Kwlb7cQ+rIuQ6Ga+95bQ2a7VF7lWihfInbI1fFu1GiH0tL8A1W6xYc7W1iTKPBkvU4SwDYU9gn7bT04yBMCB1QaG/Qt8nT+wagKnLytC+OAMFiJNTQWJ6vQRt8NfjJ6Dq0x2H9V2KtcC3wZvKjR0WAx89ysEWsB/k90oUdcroZBN+PjshmgxAuKmo2vRSNzNdYug1Kgq75hqLaeTOKCqBwDfNgWvbXvDgOncg4javiCijFn6sxD2kO7E418LeSftmfyaYEfgh27FZHd8w74c8ojtWcCtWwAzbvmH6Vh5AaBOxtGG2Hpc+mWiq2se0B3hbZFQrtHHQjDeFB11ZEUuyBiUE7xmXuYGO+g6loqqVWDXJvb4hfQEB1x0r4QaBzVgCEpNxV4Fs3+VouPFhcZRAntIx7Ej6IW64yEk8J6IvidlEKa8gKeRAV7C5tSOmVH5ZAh4sJePIs32DFI/8DyzESQJf9qSKOruBE+PJiO1uabsmYxm51BKxDhlsaq3cD9WyVZOpspGsS7/B/JXwff/B19ZF60B86beQdVhN6UvYOdDi8zZlWUIA7qQd1aQx4d9ghCnpwPZRtwmubIpSEb4otwDqGgeKdaQd9FQWFo9q0OOwoYaO3s23lUL4hJU4jLIjcCukaKK3HofG9mqjuucWuNYt+Kgv1KyuEpIJrG8CIbqGrcPFcrhYpF+v7gBkFioVJbtsC0zQpGw6neZTS8iN3TRZOnpgeEgalLx7G2Sl/BWMQ6+3GDADZc8vPdIvV4HuSI/EF/wDbUdR69EcA2FIbe7MQIiS85EM86TMX8lEAvJF5c5pjhqSA7v6AOnPpYNtsRoXIjDUYI7+1VFpmvvHN8wZvVqecF8aidwOuHTVFYblirSWniuomPzLXcnC3zxsSRkvK+u0CgLFnS3StLbWYPWThGhpHlt3jXq41aglOZcwMS0zCFFaYax2do7AvdNWnp90ogu9QYUq14+OcYdDPwA4q+obnpcVOfYzT5J8ZlFXC7/XZf+gS9ovXIuH9stzTIfTAyXstyuWiu9VngRreG4ej9srE23l93s2N0lyu6y0ZgIa467evalOx+7rtar7GLZqLNXUFed1p//XOslG4n932/C9wcFA1uwf3T2keB/Hnzb+j/Uux+cKycxS8jqSVv79H+/h3sxt+3YIHD02W/iPZvvNgY7jnbNodH4CizUA2us3f7gj4oezJlBo4hWR1C3LtjS/9z37RyIs+3NjVFW8Pq6zI36e8Bei72bmT3R4ZQAAAABJRU5ErkJggg==">
            <a:extLst>
              <a:ext uri="{FF2B5EF4-FFF2-40B4-BE49-F238E27FC236}">
                <a16:creationId xmlns:a16="http://schemas.microsoft.com/office/drawing/2014/main" id="{8E9C70D6-FD12-49D9-A72D-4283EAAAFF03}"/>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8" name="TextBox 7">
            <a:extLst>
              <a:ext uri="{FF2B5EF4-FFF2-40B4-BE49-F238E27FC236}">
                <a16:creationId xmlns:a16="http://schemas.microsoft.com/office/drawing/2014/main" id="{265EFB53-1CE4-4D20-98B9-0039254175F5}"/>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3614032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EE92E9-5F0D-4BCC-B786-E1BD2C5A9E24}"/>
              </a:ext>
            </a:extLst>
          </p:cNvPr>
          <p:cNvSpPr>
            <a:spLocks noGrp="1"/>
          </p:cNvSpPr>
          <p:nvPr>
            <p:ph sz="quarter" idx="18"/>
          </p:nvPr>
        </p:nvSpPr>
        <p:spPr/>
        <p:txBody>
          <a:bodyPr>
            <a:normAutofit fontScale="40000" lnSpcReduction="20000"/>
          </a:bodyPr>
          <a:lstStyle/>
          <a:p>
            <a:r>
              <a:rPr lang="es-ES" dirty="0"/>
              <a:t>Cualquier informe, análisis o aplicación en </a:t>
            </a:r>
            <a:r>
              <a:rPr lang="es-ES" dirty="0" err="1"/>
              <a:t>MicroStrategy</a:t>
            </a:r>
            <a:r>
              <a:rPr lang="es-ES" dirty="0"/>
              <a:t> se construye en base a un modelo lógico del negocio.</a:t>
            </a:r>
          </a:p>
          <a:p>
            <a:endParaRPr lang="es-ES" dirty="0"/>
          </a:p>
          <a:p>
            <a:r>
              <a:rPr lang="es-ES" dirty="0"/>
              <a:t>Este modelo lógico es construido en una fase previa a la explotación, por el arquitecto del proyecto.</a:t>
            </a:r>
          </a:p>
          <a:p>
            <a:endParaRPr lang="es-ES" dirty="0"/>
          </a:p>
          <a:p>
            <a:r>
              <a:rPr lang="es-ES" dirty="0"/>
              <a:t>El modelo lógico se conforma por los siguientes tipos de objetos:</a:t>
            </a:r>
          </a:p>
          <a:p>
            <a:pPr marL="512761" indent="-457200">
              <a:buFontTx/>
              <a:buChar char="-"/>
            </a:pPr>
            <a:r>
              <a:rPr lang="es-ES" dirty="0"/>
              <a:t>Tablas.</a:t>
            </a:r>
          </a:p>
          <a:p>
            <a:pPr marL="512761" indent="-457200">
              <a:buFontTx/>
              <a:buChar char="-"/>
            </a:pPr>
            <a:r>
              <a:rPr lang="es-ES" dirty="0"/>
              <a:t>Atributos.</a:t>
            </a:r>
          </a:p>
          <a:p>
            <a:pPr marL="512761" indent="-457200">
              <a:buFontTx/>
              <a:buChar char="-"/>
            </a:pPr>
            <a:r>
              <a:rPr lang="es-ES" dirty="0"/>
              <a:t>Hechos.</a:t>
            </a:r>
          </a:p>
          <a:p>
            <a:pPr marL="512761" indent="-457200">
              <a:buFontTx/>
              <a:buChar char="-"/>
            </a:pPr>
            <a:r>
              <a:rPr lang="es-ES" dirty="0"/>
              <a:t>Indicadores.</a:t>
            </a:r>
          </a:p>
          <a:p>
            <a:pPr marL="512761" indent="-457200">
              <a:buFontTx/>
              <a:buChar char="-"/>
            </a:pPr>
            <a:r>
              <a:rPr lang="es-ES" dirty="0"/>
              <a:t>Transformaciones.</a:t>
            </a:r>
          </a:p>
          <a:p>
            <a:pPr marL="512761" indent="-457200">
              <a:buFontTx/>
              <a:buChar char="-"/>
            </a:pPr>
            <a:r>
              <a:rPr lang="es-ES" dirty="0"/>
              <a:t>Jerarquías de navegación.</a:t>
            </a:r>
          </a:p>
          <a:p>
            <a:pPr marL="512761" indent="-457200">
              <a:buFontTx/>
              <a:buChar char="-"/>
            </a:pPr>
            <a:r>
              <a:rPr lang="es-ES" dirty="0"/>
              <a:t>Mapas de navegación.</a:t>
            </a:r>
          </a:p>
          <a:p>
            <a:pPr marL="512761" indent="-457200">
              <a:buFontTx/>
              <a:buChar char="-"/>
            </a:pPr>
            <a:r>
              <a:rPr lang="es-ES" dirty="0"/>
              <a:t>Filtros.</a:t>
            </a:r>
          </a:p>
          <a:p>
            <a:pPr marL="512761" indent="-457200">
              <a:buFontTx/>
              <a:buChar char="-"/>
            </a:pPr>
            <a:r>
              <a:rPr lang="es-ES" dirty="0"/>
              <a:t>Selecciones dinámicas.</a:t>
            </a:r>
          </a:p>
          <a:p>
            <a:pPr marL="512761" indent="-457200">
              <a:buFontTx/>
              <a:buChar char="-"/>
            </a:pPr>
            <a:r>
              <a:rPr lang="es-ES" dirty="0"/>
              <a:t>Informes.</a:t>
            </a:r>
          </a:p>
          <a:p>
            <a:pPr marL="512761" indent="-457200">
              <a:buFontTx/>
              <a:buChar char="-"/>
            </a:pPr>
            <a:r>
              <a:rPr lang="es-ES" dirty="0"/>
              <a:t>Documentos. </a:t>
            </a:r>
            <a:r>
              <a:rPr lang="es-ES" sz="4500" dirty="0"/>
              <a:t>-&gt; Relación entre Hoja, Panel y documento y la </a:t>
            </a:r>
            <a:r>
              <a:rPr lang="es-ES" sz="4500" dirty="0" err="1"/>
              <a:t>interación</a:t>
            </a:r>
            <a:r>
              <a:rPr lang="es-ES" sz="4500" dirty="0"/>
              <a:t> entre ellos</a:t>
            </a:r>
          </a:p>
          <a:p>
            <a:endParaRPr lang="es-ES" dirty="0"/>
          </a:p>
        </p:txBody>
      </p:sp>
      <p:sp>
        <p:nvSpPr>
          <p:cNvPr id="3" name="Title 2">
            <a:extLst>
              <a:ext uri="{FF2B5EF4-FFF2-40B4-BE49-F238E27FC236}">
                <a16:creationId xmlns:a16="http://schemas.microsoft.com/office/drawing/2014/main" id="{698753AC-EC2F-4838-A28A-023A4C88DB0A}"/>
              </a:ext>
            </a:extLst>
          </p:cNvPr>
          <p:cNvSpPr>
            <a:spLocks noGrp="1"/>
          </p:cNvSpPr>
          <p:nvPr>
            <p:ph type="title"/>
          </p:nvPr>
        </p:nvSpPr>
        <p:spPr/>
        <p:txBody>
          <a:bodyPr/>
          <a:lstStyle/>
          <a:p>
            <a:r>
              <a:rPr lang="es-ES" dirty="0"/>
              <a:t>CONCEPTOS GENERALES</a:t>
            </a:r>
          </a:p>
        </p:txBody>
      </p:sp>
      <p:sp>
        <p:nvSpPr>
          <p:cNvPr id="4" name="Footer Placeholder 3">
            <a:extLst>
              <a:ext uri="{FF2B5EF4-FFF2-40B4-BE49-F238E27FC236}">
                <a16:creationId xmlns:a16="http://schemas.microsoft.com/office/drawing/2014/main" id="{ABF15C9A-E1B4-4EC7-AA26-604F05565545}"/>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A3BD2F22-F6D1-42BA-8A55-95EC8D1EA973}"/>
              </a:ext>
            </a:extLst>
          </p:cNvPr>
          <p:cNvSpPr>
            <a:spLocks noGrp="1"/>
          </p:cNvSpPr>
          <p:nvPr>
            <p:ph type="sldNum" sz="quarter" idx="21"/>
          </p:nvPr>
        </p:nvSpPr>
        <p:spPr/>
        <p:txBody>
          <a:bodyPr/>
          <a:lstStyle/>
          <a:p>
            <a:fld id="{4F9AC08D-23A9-440E-BCB9-AA1E9877CC38}" type="slidenum">
              <a:rPr lang="en-US" smtClean="0"/>
              <a:pPr/>
              <a:t>8</a:t>
            </a:fld>
            <a:endParaRPr lang="en-US" dirty="0"/>
          </a:p>
        </p:txBody>
      </p:sp>
      <p:sp>
        <p:nvSpPr>
          <p:cNvPr id="6" name="TextBox 5">
            <a:extLst>
              <a:ext uri="{FF2B5EF4-FFF2-40B4-BE49-F238E27FC236}">
                <a16:creationId xmlns:a16="http://schemas.microsoft.com/office/drawing/2014/main" id="{E1088807-9441-4105-8918-912F37E54A7F}"/>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spTree>
    <p:extLst>
      <p:ext uri="{BB962C8B-B14F-4D97-AF65-F5344CB8AC3E}">
        <p14:creationId xmlns:p14="http://schemas.microsoft.com/office/powerpoint/2010/main" val="205857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38A981-FAB0-4BEE-8F72-7AB8C5CCD497}"/>
              </a:ext>
            </a:extLst>
          </p:cNvPr>
          <p:cNvSpPr>
            <a:spLocks noGrp="1"/>
          </p:cNvSpPr>
          <p:nvPr>
            <p:ph sz="quarter" idx="18"/>
          </p:nvPr>
        </p:nvSpPr>
        <p:spPr/>
        <p:txBody>
          <a:bodyPr/>
          <a:lstStyle/>
          <a:p>
            <a:r>
              <a:rPr lang="es-ES" dirty="0"/>
              <a:t>Un atributo es un concepto de negocio, tal como Producto, Empleado, Mes, etc. Los atributos proporcionan un contexto para los indicadores (descritos a continuación). </a:t>
            </a:r>
          </a:p>
        </p:txBody>
      </p:sp>
      <p:sp>
        <p:nvSpPr>
          <p:cNvPr id="3" name="Title 2">
            <a:extLst>
              <a:ext uri="{FF2B5EF4-FFF2-40B4-BE49-F238E27FC236}">
                <a16:creationId xmlns:a16="http://schemas.microsoft.com/office/drawing/2014/main" id="{2D36A84F-133D-418F-B0FD-63E458D3DA72}"/>
              </a:ext>
            </a:extLst>
          </p:cNvPr>
          <p:cNvSpPr>
            <a:spLocks noGrp="1"/>
          </p:cNvSpPr>
          <p:nvPr>
            <p:ph type="title"/>
          </p:nvPr>
        </p:nvSpPr>
        <p:spPr/>
        <p:txBody>
          <a:bodyPr/>
          <a:lstStyle/>
          <a:p>
            <a:r>
              <a:rPr lang="es-ES" dirty="0"/>
              <a:t>atributos</a:t>
            </a:r>
          </a:p>
        </p:txBody>
      </p:sp>
      <p:sp>
        <p:nvSpPr>
          <p:cNvPr id="4" name="Footer Placeholder 3">
            <a:extLst>
              <a:ext uri="{FF2B5EF4-FFF2-40B4-BE49-F238E27FC236}">
                <a16:creationId xmlns:a16="http://schemas.microsoft.com/office/drawing/2014/main" id="{C5F51D6F-B44F-4480-BCE5-58A5E5B0D220}"/>
              </a:ext>
            </a:extLst>
          </p:cNvPr>
          <p:cNvSpPr>
            <a:spLocks noGrp="1"/>
          </p:cNvSpPr>
          <p:nvPr>
            <p:ph type="ftr" sz="quarter" idx="20"/>
          </p:nvPr>
        </p:nvSpPr>
        <p:spPr/>
        <p:txBody>
          <a:bodyPr/>
          <a:lstStyle/>
          <a:p>
            <a:r>
              <a:rPr lang="en-US" dirty="0"/>
              <a:t>Copyright 2018 Accenture. All rights reserved.</a:t>
            </a:r>
          </a:p>
        </p:txBody>
      </p:sp>
      <p:sp>
        <p:nvSpPr>
          <p:cNvPr id="5" name="Slide Number Placeholder 4">
            <a:extLst>
              <a:ext uri="{FF2B5EF4-FFF2-40B4-BE49-F238E27FC236}">
                <a16:creationId xmlns:a16="http://schemas.microsoft.com/office/drawing/2014/main" id="{6B83C488-4AEB-4040-B66F-86DA43F7D0EF}"/>
              </a:ext>
            </a:extLst>
          </p:cNvPr>
          <p:cNvSpPr>
            <a:spLocks noGrp="1"/>
          </p:cNvSpPr>
          <p:nvPr>
            <p:ph type="sldNum" sz="quarter" idx="21"/>
          </p:nvPr>
        </p:nvSpPr>
        <p:spPr/>
        <p:txBody>
          <a:bodyPr/>
          <a:lstStyle/>
          <a:p>
            <a:fld id="{4F9AC08D-23A9-440E-BCB9-AA1E9877CC38}" type="slidenum">
              <a:rPr lang="en-US" smtClean="0"/>
              <a:pPr/>
              <a:t>9</a:t>
            </a:fld>
            <a:endParaRPr lang="en-US" dirty="0"/>
          </a:p>
        </p:txBody>
      </p:sp>
      <p:sp>
        <p:nvSpPr>
          <p:cNvPr id="6" name="TextBox 5">
            <a:extLst>
              <a:ext uri="{FF2B5EF4-FFF2-40B4-BE49-F238E27FC236}">
                <a16:creationId xmlns:a16="http://schemas.microsoft.com/office/drawing/2014/main" id="{8FBC8817-0064-4FBB-97EA-D8BF1F577684}"/>
              </a:ext>
            </a:extLst>
          </p:cNvPr>
          <p:cNvSpPr txBox="1"/>
          <p:nvPr/>
        </p:nvSpPr>
        <p:spPr>
          <a:xfrm rot="19784143">
            <a:off x="1618049" y="2556725"/>
            <a:ext cx="9086137" cy="784830"/>
          </a:xfrm>
          <a:prstGeom prst="rect">
            <a:avLst/>
          </a:prstGeom>
          <a:noFill/>
        </p:spPr>
        <p:txBody>
          <a:bodyPr wrap="square" lIns="0" tIns="0" rIns="0" bIns="45720" rtlCol="0">
            <a:spAutoFit/>
          </a:bodyPr>
          <a:lstStyle/>
          <a:p>
            <a:r>
              <a:rPr lang="es-ES" sz="4800" dirty="0">
                <a:solidFill>
                  <a:schemeClr val="bg1">
                    <a:lumMod val="50000"/>
                    <a:alpha val="20000"/>
                  </a:schemeClr>
                </a:solidFill>
              </a:rPr>
              <a:t>SERVICIOS HORIZONTALES</a:t>
            </a:r>
          </a:p>
        </p:txBody>
      </p:sp>
      <p:pic>
        <p:nvPicPr>
          <p:cNvPr id="7" name="Picture 6">
            <a:extLst>
              <a:ext uri="{FF2B5EF4-FFF2-40B4-BE49-F238E27FC236}">
                <a16:creationId xmlns:a16="http://schemas.microsoft.com/office/drawing/2014/main" id="{4F6D499D-0AC1-425B-BB7B-C4C55CF7FE78}"/>
              </a:ext>
            </a:extLst>
          </p:cNvPr>
          <p:cNvPicPr>
            <a:picLocks noChangeAspect="1"/>
          </p:cNvPicPr>
          <p:nvPr/>
        </p:nvPicPr>
        <p:blipFill>
          <a:blip r:embed="rId2"/>
          <a:stretch>
            <a:fillRect/>
          </a:stretch>
        </p:blipFill>
        <p:spPr>
          <a:xfrm>
            <a:off x="8533297" y="4173539"/>
            <a:ext cx="2219725" cy="1514231"/>
          </a:xfrm>
          <a:prstGeom prst="rect">
            <a:avLst/>
          </a:prstGeom>
        </p:spPr>
      </p:pic>
    </p:spTree>
    <p:extLst>
      <p:ext uri="{BB962C8B-B14F-4D97-AF65-F5344CB8AC3E}">
        <p14:creationId xmlns:p14="http://schemas.microsoft.com/office/powerpoint/2010/main" val="4035527313"/>
      </p:ext>
    </p:extLst>
  </p:cSld>
  <p:clrMapOvr>
    <a:masterClrMapping/>
  </p:clrMapOvr>
</p:sld>
</file>

<file path=ppt/theme/theme1.xml><?xml version="1.0" encoding="utf-8"?>
<a:theme xmlns:a="http://schemas.openxmlformats.org/drawingml/2006/main" name="Title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45720" rtlCol="0">
        <a:no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EE94AFD5-8C99-4A57-B246-21C8F75E9D6A}"/>
    </a:ext>
  </a:extLst>
</a:theme>
</file>

<file path=ppt/theme/theme2.xml><?xml version="1.0" encoding="utf-8"?>
<a:theme xmlns:a="http://schemas.openxmlformats.org/drawingml/2006/main" name="Content Layout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sz="16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45720" rtlCol="0">
        <a:sp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9EDCCE36-7FD1-489E-AC77-A235F91A6269}"/>
    </a:ext>
  </a:extLst>
</a:theme>
</file>

<file path=ppt/theme/theme3.xml><?xml version="1.0" encoding="utf-8"?>
<a:theme xmlns:a="http://schemas.openxmlformats.org/drawingml/2006/main" name="Section Divider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45720" rtlCol="0">
        <a:no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84A28C10-F074-4455-88A8-3B2F726495FD}"/>
    </a:ext>
  </a:extLst>
</a:theme>
</file>

<file path=ppt/theme/theme4.xml><?xml version="1.0" encoding="utf-8"?>
<a:theme xmlns:a="http://schemas.openxmlformats.org/drawingml/2006/main" name="Specialty Slides">
  <a:themeElements>
    <a:clrScheme name="Accenture MasterBrand">
      <a:dk1>
        <a:sysClr val="windowText" lastClr="000000"/>
      </a:dk1>
      <a:lt1>
        <a:sysClr val="window" lastClr="FFFFFF"/>
      </a:lt1>
      <a:dk2>
        <a:srgbClr val="595959"/>
      </a:dk2>
      <a:lt2>
        <a:srgbClr val="D8D8D8"/>
      </a:lt2>
      <a:accent1>
        <a:srgbClr val="7E00FF"/>
      </a:accent1>
      <a:accent2>
        <a:srgbClr val="FF0000"/>
      </a:accent2>
      <a:accent3>
        <a:srgbClr val="2800FF"/>
      </a:accent3>
      <a:accent4>
        <a:srgbClr val="00BAFF"/>
      </a:accent4>
      <a:accent5>
        <a:srgbClr val="00FF7D"/>
      </a:accent5>
      <a:accent6>
        <a:srgbClr val="FFEA00"/>
      </a:accent6>
      <a:hlink>
        <a:srgbClr val="2800FF"/>
      </a:hlink>
      <a:folHlink>
        <a:srgbClr val="7E00FF"/>
      </a:folHlink>
    </a:clrScheme>
    <a:fontScheme name="Accenture_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45720" rtlCol="0">
        <a:noAutofit/>
      </a:bodyPr>
      <a:lstStyle>
        <a:defPPr>
          <a:defRPr sz="1600" dirty="0" smtClean="0"/>
        </a:defPPr>
      </a:lstStyle>
    </a:txDef>
  </a:objectDefaults>
  <a:extraClrSchemeLst/>
  <a:custClrLst>
    <a:custClr name="Strategy-Orange">
      <a:srgbClr val="FF9128"/>
    </a:custClr>
    <a:custClr name="Strategy-Carmine">
      <a:srgbClr val="BD001D"/>
    </a:custClr>
    <a:custClr name="Consulting-Light Aqua">
      <a:srgbClr val="00F3FF"/>
    </a:custClr>
    <a:custClr name="Consulting-Dark Violet">
      <a:srgbClr val="7500C0"/>
    </a:custClr>
    <a:custClr name="Digital-Lime">
      <a:srgbClr val="00FF00"/>
    </a:custClr>
    <a:custClr name="Digital-Sunglow">
      <a:srgbClr val="FFD42E"/>
    </a:custClr>
    <a:custClr name="Technology-Aqua">
      <a:srgbClr val="00F3FF"/>
    </a:custClr>
    <a:custClr name="Technology-Lime">
      <a:srgbClr val="00FF00"/>
    </a:custClr>
    <a:custClr name="Operations-Aqua">
      <a:srgbClr val="00F3FF"/>
    </a:custClr>
    <a:custClr name="Operations-Navy Blue">
      <a:srgbClr val="004DFF"/>
    </a:custClr>
    <a:custClr name="Strategy-Orange Red">
      <a:srgbClr val="FF3C0F"/>
    </a:custClr>
    <a:custClr name="Strategy-Dark Carmine">
      <a:srgbClr val="920026"/>
    </a:custClr>
    <a:custClr name="Consulting-Electric Purple">
      <a:srgbClr val="A100FF"/>
    </a:custClr>
    <a:custClr name="Consulting-Indigo">
      <a:srgbClr val="5F0095"/>
    </a:custClr>
    <a:custClr name="Digital-Yellow">
      <a:srgbClr val="FFFF00"/>
    </a:custClr>
    <a:custClr name="Digital-Selective Yellow">
      <a:srgbClr val="FFB600"/>
    </a:custClr>
    <a:custClr name="Technology-Spring Green">
      <a:srgbClr val="00FF7D"/>
    </a:custClr>
    <a:custClr name="Technology-Dark Lime">
      <a:srgbClr val="00D700"/>
    </a:custClr>
    <a:custClr name="Operations-Deep Sky Blue">
      <a:srgbClr val="00BAFF"/>
    </a:custClr>
    <a:custClr name="Operations-Blue">
      <a:srgbClr val="2800FF"/>
    </a:custClr>
    <a:custClr name="Strategy-Red">
      <a:srgbClr val="FF0000"/>
    </a:custClr>
    <a:custClr name="Strategy-Burgundy">
      <a:srgbClr val="710012"/>
    </a:custClr>
    <a:custClr name="Consulting-Electric Indigo">
      <a:srgbClr val="7E00FF"/>
    </a:custClr>
    <a:custClr name="Consulting-Dark Indigo">
      <a:srgbClr val="380089"/>
    </a:custClr>
    <a:custClr name="Digital-Golden Yellow">
      <a:srgbClr val="FFEA00"/>
    </a:custClr>
    <a:custClr name="Digital-Dark Orange">
      <a:srgbClr val="FF9500"/>
    </a:custClr>
    <a:custClr name="Technology-Spring Bud">
      <a:srgbClr val="B9FF00"/>
    </a:custClr>
    <a:custClr name="Technology-British Racing Green">
      <a:srgbClr val="00530A"/>
    </a:custClr>
    <a:custClr name="Operations-Dodger Blue">
      <a:srgbClr val="008EFF"/>
    </a:custClr>
    <a:custClr name="Operations-Dark Blue">
      <a:srgbClr val="000088"/>
    </a:custClr>
  </a:custClrLst>
  <a:extLst>
    <a:ext uri="{05A4C25C-085E-4340-85A3-A5531E510DB2}">
      <thm15:themeFamily xmlns:thm15="http://schemas.microsoft.com/office/thememl/2012/main" name="Acc_Master_Arial_2017 v1" id="{BFFC7005-D7BE-40E3-83B0-367A400EF32B}" vid="{9BE5F91C-68CE-4069-A9A7-D9EDC1AA2799}"/>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Graphik">
      <a:majorFont>
        <a:latin typeface="Graphik"/>
        <a:ea typeface=""/>
        <a:cs typeface=""/>
      </a:majorFont>
      <a:minorFont>
        <a:latin typeface="Graphi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A6B09EF59CDB54EB775CD53C10A6315" ma:contentTypeVersion="7" ma:contentTypeDescription="Create a new document." ma:contentTypeScope="" ma:versionID="5fd4e91387952e439f066f9e6f05d480">
  <xsd:schema xmlns:xsd="http://www.w3.org/2001/XMLSchema" xmlns:xs="http://www.w3.org/2001/XMLSchema" xmlns:p="http://schemas.microsoft.com/office/2006/metadata/properties" xmlns:ns2="286721b0-5439-41fb-86fa-17a7a7c92c1c" xmlns:ns3="b836ec78-ed66-4c23-9e15-516a94a6d65b" targetNamespace="http://schemas.microsoft.com/office/2006/metadata/properties" ma:root="true" ma:fieldsID="52badee3021f6bf7ec17f6ec33766e6e" ns2:_="" ns3:_="">
    <xsd:import namespace="286721b0-5439-41fb-86fa-17a7a7c92c1c"/>
    <xsd:import namespace="b836ec78-ed66-4c23-9e15-516a94a6d6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86721b0-5439-41fb-86fa-17a7a7c92c1c"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836ec78-ed66-4c23-9e15-516a94a6d65b"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6A5153-293B-48E4-922D-DD1D20571FEF}">
  <ds:schemaRefs>
    <ds:schemaRef ds:uri="http://purl.org/dc/terms/"/>
    <ds:schemaRef ds:uri="http://schemas.microsoft.com/office/2006/documentManagement/types"/>
    <ds:schemaRef ds:uri="286721b0-5439-41fb-86fa-17a7a7c92c1c"/>
    <ds:schemaRef ds:uri="http://purl.org/dc/dcmitype/"/>
    <ds:schemaRef ds:uri="http://schemas.microsoft.com/office/infopath/2007/PartnerControls"/>
    <ds:schemaRef ds:uri="http://purl.org/dc/elements/1.1/"/>
    <ds:schemaRef ds:uri="http://schemas.microsoft.com/office/2006/metadata/properties"/>
    <ds:schemaRef ds:uri="b836ec78-ed66-4c23-9e15-516a94a6d65b"/>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D59F042-9A13-458E-BB32-71014D4B99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86721b0-5439-41fb-86fa-17a7a7c92c1c"/>
    <ds:schemaRef ds:uri="b836ec78-ed66-4c23-9e15-516a94a6d6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39CABBC-8CE2-4BD3-8D4F-81AA1CF1B03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Accenture_Master_Arial_01_2017</Template>
  <TotalTime>4216</TotalTime>
  <Words>2971</Words>
  <Application>Microsoft Office PowerPoint</Application>
  <PresentationFormat>Widescreen</PresentationFormat>
  <Paragraphs>428</Paragraphs>
  <Slides>57</Slides>
  <Notes>0</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57</vt:i4>
      </vt:variant>
    </vt:vector>
  </HeadingPairs>
  <TitlesOfParts>
    <vt:vector size="66" baseType="lpstr">
      <vt:lpstr>Arial</vt:lpstr>
      <vt:lpstr>Arial Black</vt:lpstr>
      <vt:lpstr>Calibri</vt:lpstr>
      <vt:lpstr>Graphik</vt:lpstr>
      <vt:lpstr>Wingdings</vt:lpstr>
      <vt:lpstr>Titles</vt:lpstr>
      <vt:lpstr>Content Layouts</vt:lpstr>
      <vt:lpstr>Section Dividers</vt:lpstr>
      <vt:lpstr>Specialty Slides</vt:lpstr>
      <vt:lpstr>realize</vt:lpstr>
      <vt:lpstr>Temario</vt:lpstr>
      <vt:lpstr>PowerPoint Presentation</vt:lpstr>
      <vt:lpstr>Explicación resumida del modelo físico del proyecto. </vt:lpstr>
      <vt:lpstr>Representaciones de atributo y registros dummy</vt:lpstr>
      <vt:lpstr>DESCRIPCIÓN Indicadores:</vt:lpstr>
      <vt:lpstr>INTRODUCCIÓN A MICROSTRATEGY</vt:lpstr>
      <vt:lpstr>CONCEPTOS GENERALES</vt:lpstr>
      <vt:lpstr>atributos</vt:lpstr>
      <vt:lpstr>indicadores</vt:lpstr>
      <vt:lpstr>filtros</vt:lpstr>
      <vt:lpstr>informes</vt:lpstr>
      <vt:lpstr>Selecciones dinamicas</vt:lpstr>
      <vt:lpstr>documentos</vt:lpstr>
      <vt:lpstr>Estructura de carpetas. ¿Dónde encontrar los objetos?</vt:lpstr>
      <vt:lpstr>Estructura de carpetas objetos públicos </vt:lpstr>
      <vt:lpstr>CarpetaS DE USUARIO </vt:lpstr>
      <vt:lpstr>Carpetas de usuario compartir informes</vt:lpstr>
      <vt:lpstr>historial</vt:lpstr>
      <vt:lpstr>subscripciones</vt:lpstr>
      <vt:lpstr>PowerPoint Presentation</vt:lpstr>
      <vt:lpstr>Introducción a microstrategy web </vt:lpstr>
      <vt:lpstr>Descripción de la interfaz general</vt:lpstr>
      <vt:lpstr>Descripción de la interfaz general</vt:lpstr>
      <vt:lpstr>Descripción de la interfaz de edición de informes</vt:lpstr>
      <vt:lpstr>Descripción de la interfaz de edición de informes</vt:lpstr>
      <vt:lpstr>Descripción de la interfaz de edición de informes</vt:lpstr>
      <vt:lpstr>Descripción de la interfaz de edición de informes</vt:lpstr>
      <vt:lpstr>Descripción de la interfaz de edición de informes</vt:lpstr>
      <vt:lpstr>Descripción de la interfaz de edición de informes</vt:lpstr>
      <vt:lpstr>EJERCICIO GUIADO:</vt:lpstr>
      <vt:lpstr>Navegación (drill up/down)</vt:lpstr>
      <vt:lpstr>EJERCICIO GUIADO:</vt:lpstr>
      <vt:lpstr>paginación</vt:lpstr>
      <vt:lpstr>EJERCICIO GUIADO:</vt:lpstr>
      <vt:lpstr>pivotación</vt:lpstr>
      <vt:lpstr>EJERCICIO GUIADO:</vt:lpstr>
      <vt:lpstr>subtotales</vt:lpstr>
      <vt:lpstr>EJERCICIO GUIADO:</vt:lpstr>
      <vt:lpstr>ordenación</vt:lpstr>
      <vt:lpstr>EJERCICIO GUIADO:</vt:lpstr>
      <vt:lpstr>notas</vt:lpstr>
      <vt:lpstr>Olap Services</vt:lpstr>
      <vt:lpstr>Olap Services:          Filtros de visualización</vt:lpstr>
      <vt:lpstr>EJERCICIO GUIADO:</vt:lpstr>
      <vt:lpstr>Olap Services:         Indicadores derivados</vt:lpstr>
      <vt:lpstr>EJERCICIO GUIADO:</vt:lpstr>
      <vt:lpstr>Olap Services:          Elementos derivados</vt:lpstr>
      <vt:lpstr>EJERCICIO GUIADO:</vt:lpstr>
      <vt:lpstr>Olap Services:          Importación de datos</vt:lpstr>
      <vt:lpstr>Olap Services:          Agregación dinámica</vt:lpstr>
      <vt:lpstr>Formato e informes</vt:lpstr>
      <vt:lpstr>Modo indentado</vt:lpstr>
      <vt:lpstr>semáforos</vt:lpstr>
      <vt:lpstr>EJERCICIO GUIADO:</vt:lpstr>
      <vt:lpstr>ALERTAS</vt:lpstr>
      <vt:lpstr>ALERTAS</vt:lpstr>
    </vt:vector>
  </TitlesOfParts>
  <Company>Accenture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our new template</dc:title>
  <dc:creator>León Carmona, S.;Candela Román, A.</dc:creator>
  <cp:lastModifiedBy>Fernandez Benitez, T.</cp:lastModifiedBy>
  <cp:revision>60</cp:revision>
  <dcterms:created xsi:type="dcterms:W3CDTF">2018-05-16T06:37:38Z</dcterms:created>
  <dcterms:modified xsi:type="dcterms:W3CDTF">2018-11-22T17:02:05Z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0x010100FA6B09EF59CDB54EB775CD53C10A6315</vt:lpwstr>
  </property>
</Properties>
</file>