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4" r:id="rId1"/>
    <p:sldMasterId id="2147484217" r:id="rId2"/>
    <p:sldMasterId id="2147484182" r:id="rId3"/>
    <p:sldMasterId id="2147484213" r:id="rId4"/>
    <p:sldMasterId id="2147484185" r:id="rId5"/>
    <p:sldMasterId id="2147484215" r:id="rId6"/>
    <p:sldMasterId id="2147484219" r:id="rId7"/>
  </p:sldMasterIdLst>
  <p:notesMasterIdLst>
    <p:notesMasterId r:id="rId18"/>
  </p:notesMasterIdLst>
  <p:handoutMasterIdLst>
    <p:handoutMasterId r:id="rId19"/>
  </p:handout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2192000" cy="6858000"/>
  <p:notesSz cx="6858000" cy="9144000"/>
  <p:defaultTextStyle>
    <a:defPPr>
      <a:defRPr lang="en-US"/>
    </a:defPPr>
    <a:lvl1pPr marL="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D148"/>
    <a:srgbClr val="1B2F5D"/>
    <a:srgbClr val="75A59B"/>
    <a:srgbClr val="38626D"/>
    <a:srgbClr val="B0D33C"/>
    <a:srgbClr val="39636D"/>
    <a:srgbClr val="55968A"/>
    <a:srgbClr val="5C9E7C"/>
    <a:srgbClr val="003A63"/>
    <a:srgbClr val="5FA1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6070" autoAdjust="0"/>
  </p:normalViewPr>
  <p:slideViewPr>
    <p:cSldViewPr snapToGrid="0" snapToObjects="1" showGuides="1">
      <p:cViewPr varScale="1">
        <p:scale>
          <a:sx n="114" d="100"/>
          <a:sy n="114" d="100"/>
        </p:scale>
        <p:origin x="396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2964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18781-FBF9-354C-A025-C49C596164B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4EF74-8826-BD43-B880-7A8566D08A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FFD40-13C9-7B48-A0BE-E251E1E33FE5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E2375-F1B1-284C-A827-B0E603FDBD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4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A0FDEA-6694-D64C-A414-E4210D1CD7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07527" y="501596"/>
            <a:ext cx="6877659" cy="2116913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5000" b="0" i="0" spc="0" baseline="0">
                <a:solidFill>
                  <a:schemeClr val="tx1"/>
                </a:solidFill>
                <a:latin typeface="Noto Sans HK Light" panose="020B0300000000000000" pitchFamily="34" charset="-128"/>
                <a:ea typeface="Noto Sans HK Light" panose="020B0300000000000000" pitchFamily="34" charset="-128"/>
                <a:cs typeface="Noto Sans" panose="020B0502040504020204" pitchFamily="34" charset="0"/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del </a:t>
            </a:r>
            <a:r>
              <a:rPr lang="en-US" dirty="0" err="1"/>
              <a:t>proyecto</a:t>
            </a:r>
            <a:r>
              <a:rPr lang="en-US" dirty="0"/>
              <a:t> con dos </a:t>
            </a:r>
            <a:r>
              <a:rPr lang="en-US" dirty="0" err="1"/>
              <a:t>líneas</a:t>
            </a:r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9BE8D215-EA13-D04B-ACE7-0220D3C1DC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27043" y="6095685"/>
            <a:ext cx="3398838" cy="521437"/>
          </a:xfrm>
          <a:prstGeom prst="rect">
            <a:avLst/>
          </a:prstGeom>
        </p:spPr>
        <p:txBody>
          <a:bodyPr/>
          <a:lstStyle>
            <a:lvl1pPr algn="ctr">
              <a:defRPr sz="1600" spc="600">
                <a:solidFill>
                  <a:schemeClr val="bg2"/>
                </a:solidFill>
                <a:latin typeface="Novecento Wide Medium" pitchFamily="2" charset="77"/>
              </a:defRPr>
            </a:lvl1pPr>
          </a:lstStyle>
          <a:p>
            <a:pPr lvl="0"/>
            <a:r>
              <a:rPr lang="es-ES" dirty="0"/>
              <a:t>10/02/2021</a:t>
            </a:r>
          </a:p>
        </p:txBody>
      </p:sp>
    </p:spTree>
    <p:extLst>
      <p:ext uri="{BB962C8B-B14F-4D97-AF65-F5344CB8AC3E}">
        <p14:creationId xmlns:p14="http://schemas.microsoft.com/office/powerpoint/2010/main" val="170184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A0FDEA-6694-D64C-A414-E4210D1CD7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18218" y="4681958"/>
            <a:ext cx="4322618" cy="530122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sz="2600" b="1" i="0" spc="0" baseline="0">
                <a:solidFill>
                  <a:schemeClr val="tx1"/>
                </a:solidFill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r>
              <a:rPr lang="en-US" dirty="0" err="1"/>
              <a:t>Mensaje</a:t>
            </a:r>
            <a:r>
              <a:rPr lang="en-US" dirty="0"/>
              <a:t> de </a:t>
            </a:r>
            <a:r>
              <a:rPr lang="en-US" dirty="0" err="1"/>
              <a:t>cierre</a:t>
            </a:r>
            <a:endParaRPr lang="en-U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268988-1E37-0F43-9045-3306E5E73C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18218" y="5212080"/>
            <a:ext cx="4322618" cy="530122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/>
                </a:solidFill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pPr lvl="0"/>
            <a:r>
              <a:rPr lang="es-ES" dirty="0"/>
              <a:t>Texto</a:t>
            </a:r>
          </a:p>
        </p:txBody>
      </p:sp>
    </p:spTree>
    <p:extLst>
      <p:ext uri="{BB962C8B-B14F-4D97-AF65-F5344CB8AC3E}">
        <p14:creationId xmlns:p14="http://schemas.microsoft.com/office/powerpoint/2010/main" val="299573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43EF948-2704-1240-8AD8-8D58173507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6449" y="4837321"/>
            <a:ext cx="6241429" cy="1477328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4500" b="0" i="0">
                <a:latin typeface="Noto Sans HK Light" panose="020B0300000000000000" pitchFamily="34" charset="-128"/>
                <a:ea typeface="Noto Sans HK Light" panose="020B0300000000000000" pitchFamily="34" charset="-128"/>
                <a:cs typeface="Noto Sans" panose="020B0502040504020204" pitchFamily="34" charset="0"/>
              </a:defRPr>
            </a:lvl1pPr>
          </a:lstStyle>
          <a:p>
            <a:pPr lvl="0"/>
            <a:r>
              <a:rPr lang="es-ES" dirty="0"/>
              <a:t>Título del proyecto con dos líneas</a:t>
            </a:r>
          </a:p>
        </p:txBody>
      </p:sp>
    </p:spTree>
    <p:extLst>
      <p:ext uri="{BB962C8B-B14F-4D97-AF65-F5344CB8AC3E}">
        <p14:creationId xmlns:p14="http://schemas.microsoft.com/office/powerpoint/2010/main" val="1673847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E55A12D-11E0-437B-89DE-E19CBD7991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35531" y="4235008"/>
            <a:ext cx="8186513" cy="2479300"/>
          </a:xfrm>
          <a:prstGeom prst="rect">
            <a:avLst/>
          </a:prstGeom>
          <a:effectLst>
            <a:outerShdw blurRad="762000" dist="381000" dir="5400000" algn="t" rotWithShape="0">
              <a:prstClr val="black">
                <a:alpha val="30000"/>
              </a:prstClr>
            </a:outerShdw>
          </a:effectLst>
        </p:spPr>
        <p:txBody>
          <a:bodyPr/>
          <a:lstStyle>
            <a:lvl1pPr algn="r">
              <a:defRPr sz="8000" b="1" i="0" spc="0" baseline="0">
                <a:solidFill>
                  <a:schemeClr val="bg2"/>
                </a:solidFill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r>
              <a:rPr lang="en-US" dirty="0" err="1"/>
              <a:t>Separador</a:t>
            </a:r>
            <a:br>
              <a:rPr lang="en-US" dirty="0"/>
            </a:br>
            <a:r>
              <a:rPr lang="en-US" dirty="0" err="1"/>
              <a:t>interno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3790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E55A12D-11E0-437B-89DE-E19CBD7991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6300" y="838694"/>
            <a:ext cx="3866005" cy="588928"/>
          </a:xfrm>
          <a:prstGeom prst="rect">
            <a:avLst/>
          </a:prstGeom>
          <a:effectLst>
            <a:outerShdw blurRad="762000" dist="381000" dir="5400000" algn="t" rotWithShape="0">
              <a:prstClr val="black">
                <a:alpha val="30000"/>
              </a:prstClr>
            </a:outerShdw>
          </a:effectLst>
        </p:spPr>
        <p:txBody>
          <a:bodyPr/>
          <a:lstStyle>
            <a:lvl1pPr>
              <a:defRPr sz="4000" b="1" i="0" spc="0" baseline="0"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r>
              <a:rPr lang="en-US" dirty="0" err="1"/>
              <a:t>Índice</a:t>
            </a:r>
            <a:endParaRPr lang="en-U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8594E790-5D9E-6B47-AE89-E33C6671C1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6688" y="1871663"/>
            <a:ext cx="551600" cy="4356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1400" b="1">
                <a:solidFill>
                  <a:srgbClr val="1B2F5D"/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01.</a:t>
            </a:r>
          </a:p>
        </p:txBody>
      </p:sp>
      <p:sp>
        <p:nvSpPr>
          <p:cNvPr id="27" name="Marcador de texto 6">
            <a:extLst>
              <a:ext uri="{FF2B5EF4-FFF2-40B4-BE49-F238E27FC236}">
                <a16:creationId xmlns:a16="http://schemas.microsoft.com/office/drawing/2014/main" id="{2BF24D6B-EBBE-2C43-AE21-1CB84D34BB9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02463" y="1871663"/>
            <a:ext cx="3331301" cy="4356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1400" b="0">
                <a:solidFill>
                  <a:schemeClr val="tx1"/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Primera sección</a:t>
            </a:r>
          </a:p>
        </p:txBody>
      </p:sp>
      <p:cxnSp>
        <p:nvCxnSpPr>
          <p:cNvPr id="29" name="Straight Connector 5">
            <a:extLst>
              <a:ext uri="{FF2B5EF4-FFF2-40B4-BE49-F238E27FC236}">
                <a16:creationId xmlns:a16="http://schemas.microsoft.com/office/drawing/2014/main" id="{37D50E3C-1259-7D4E-B199-DF92F8BBF66E}"/>
              </a:ext>
            </a:extLst>
          </p:cNvPr>
          <p:cNvCxnSpPr>
            <a:cxnSpLocks/>
          </p:cNvCxnSpPr>
          <p:nvPr userDrawn="1"/>
        </p:nvCxnSpPr>
        <p:spPr>
          <a:xfrm>
            <a:off x="1436300" y="2420294"/>
            <a:ext cx="3897464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Marcador de texto 6">
            <a:extLst>
              <a:ext uri="{FF2B5EF4-FFF2-40B4-BE49-F238E27FC236}">
                <a16:creationId xmlns:a16="http://schemas.microsoft.com/office/drawing/2014/main" id="{8ADCBD83-031F-6349-9AD9-892F37A739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36688" y="2533324"/>
            <a:ext cx="551600" cy="4356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1400" b="1">
                <a:solidFill>
                  <a:srgbClr val="1B2F5D"/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02.</a:t>
            </a:r>
          </a:p>
        </p:txBody>
      </p:sp>
      <p:sp>
        <p:nvSpPr>
          <p:cNvPr id="34" name="Marcador de texto 6">
            <a:extLst>
              <a:ext uri="{FF2B5EF4-FFF2-40B4-BE49-F238E27FC236}">
                <a16:creationId xmlns:a16="http://schemas.microsoft.com/office/drawing/2014/main" id="{B840C8AF-F1EE-D046-BB12-A058FBFFF2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02463" y="2533324"/>
            <a:ext cx="3331301" cy="4356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1400" b="0">
                <a:solidFill>
                  <a:schemeClr val="tx1"/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Segunda sección</a:t>
            </a:r>
          </a:p>
        </p:txBody>
      </p:sp>
      <p:cxnSp>
        <p:nvCxnSpPr>
          <p:cNvPr id="35" name="Straight Connector 5">
            <a:extLst>
              <a:ext uri="{FF2B5EF4-FFF2-40B4-BE49-F238E27FC236}">
                <a16:creationId xmlns:a16="http://schemas.microsoft.com/office/drawing/2014/main" id="{B04415AA-3EBB-374B-9223-B0471CC7669F}"/>
              </a:ext>
            </a:extLst>
          </p:cNvPr>
          <p:cNvCxnSpPr>
            <a:cxnSpLocks/>
          </p:cNvCxnSpPr>
          <p:nvPr userDrawn="1"/>
        </p:nvCxnSpPr>
        <p:spPr>
          <a:xfrm>
            <a:off x="1436300" y="3092588"/>
            <a:ext cx="3897464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Marcador de texto 6">
            <a:extLst>
              <a:ext uri="{FF2B5EF4-FFF2-40B4-BE49-F238E27FC236}">
                <a16:creationId xmlns:a16="http://schemas.microsoft.com/office/drawing/2014/main" id="{F8886172-0A48-DF45-85EA-35AB7B178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36688" y="3227707"/>
            <a:ext cx="551600" cy="4356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1400" b="1">
                <a:solidFill>
                  <a:srgbClr val="1B2F5D"/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03.</a:t>
            </a:r>
          </a:p>
        </p:txBody>
      </p:sp>
      <p:sp>
        <p:nvSpPr>
          <p:cNvPr id="37" name="Marcador de texto 6">
            <a:extLst>
              <a:ext uri="{FF2B5EF4-FFF2-40B4-BE49-F238E27FC236}">
                <a16:creationId xmlns:a16="http://schemas.microsoft.com/office/drawing/2014/main" id="{AC785739-16B5-C04F-8A92-A21A55E5E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002463" y="3227707"/>
            <a:ext cx="3331301" cy="4356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1400" b="0">
                <a:solidFill>
                  <a:schemeClr val="tx1"/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Tercera sección</a:t>
            </a:r>
          </a:p>
        </p:txBody>
      </p:sp>
      <p:cxnSp>
        <p:nvCxnSpPr>
          <p:cNvPr id="38" name="Straight Connector 5">
            <a:extLst>
              <a:ext uri="{FF2B5EF4-FFF2-40B4-BE49-F238E27FC236}">
                <a16:creationId xmlns:a16="http://schemas.microsoft.com/office/drawing/2014/main" id="{E06F4E7F-5FE1-7645-913F-EF6C37DD08FC}"/>
              </a:ext>
            </a:extLst>
          </p:cNvPr>
          <p:cNvCxnSpPr>
            <a:cxnSpLocks/>
          </p:cNvCxnSpPr>
          <p:nvPr userDrawn="1"/>
        </p:nvCxnSpPr>
        <p:spPr>
          <a:xfrm>
            <a:off x="1436300" y="4424930"/>
            <a:ext cx="3897464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6">
            <a:extLst>
              <a:ext uri="{FF2B5EF4-FFF2-40B4-BE49-F238E27FC236}">
                <a16:creationId xmlns:a16="http://schemas.microsoft.com/office/drawing/2014/main" id="{854C6451-19F4-4F44-8ADA-486679C85F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39162" y="3683194"/>
            <a:ext cx="2998144" cy="296808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Subsección primera</a:t>
            </a:r>
          </a:p>
        </p:txBody>
      </p:sp>
      <p:sp>
        <p:nvSpPr>
          <p:cNvPr id="41" name="Marcador de texto 6">
            <a:extLst>
              <a:ext uri="{FF2B5EF4-FFF2-40B4-BE49-F238E27FC236}">
                <a16:creationId xmlns:a16="http://schemas.microsoft.com/office/drawing/2014/main" id="{3383B6F7-C673-EA40-B652-6096149064B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50863" y="4549900"/>
            <a:ext cx="551600" cy="4356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1400" b="1">
                <a:solidFill>
                  <a:srgbClr val="1B2F5D"/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04.</a:t>
            </a:r>
          </a:p>
        </p:txBody>
      </p:sp>
      <p:sp>
        <p:nvSpPr>
          <p:cNvPr id="42" name="Marcador de texto 6">
            <a:extLst>
              <a:ext uri="{FF2B5EF4-FFF2-40B4-BE49-F238E27FC236}">
                <a16:creationId xmlns:a16="http://schemas.microsoft.com/office/drawing/2014/main" id="{6C6C8678-E898-104D-AE8F-77EF63358F9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016638" y="4549900"/>
            <a:ext cx="3331301" cy="4356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1400" b="0">
                <a:solidFill>
                  <a:schemeClr val="tx1"/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Cuarta sección</a:t>
            </a:r>
          </a:p>
        </p:txBody>
      </p:sp>
      <p:cxnSp>
        <p:nvCxnSpPr>
          <p:cNvPr id="43" name="Straight Connector 5">
            <a:extLst>
              <a:ext uri="{FF2B5EF4-FFF2-40B4-BE49-F238E27FC236}">
                <a16:creationId xmlns:a16="http://schemas.microsoft.com/office/drawing/2014/main" id="{E1CD8ACE-BD27-4F4E-957C-591896197A5A}"/>
              </a:ext>
            </a:extLst>
          </p:cNvPr>
          <p:cNvCxnSpPr>
            <a:cxnSpLocks/>
          </p:cNvCxnSpPr>
          <p:nvPr userDrawn="1"/>
        </p:nvCxnSpPr>
        <p:spPr>
          <a:xfrm>
            <a:off x="1450475" y="5098531"/>
            <a:ext cx="3897464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Marcador de texto 6">
            <a:extLst>
              <a:ext uri="{FF2B5EF4-FFF2-40B4-BE49-F238E27FC236}">
                <a16:creationId xmlns:a16="http://schemas.microsoft.com/office/drawing/2014/main" id="{145CACDB-31BA-ED46-A266-3E6F9DEB03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335620" y="3999887"/>
            <a:ext cx="2998144" cy="296808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Subsección segunda</a:t>
            </a:r>
          </a:p>
        </p:txBody>
      </p:sp>
      <p:sp>
        <p:nvSpPr>
          <p:cNvPr id="45" name="Marcador de texto 6">
            <a:extLst>
              <a:ext uri="{FF2B5EF4-FFF2-40B4-BE49-F238E27FC236}">
                <a16:creationId xmlns:a16="http://schemas.microsoft.com/office/drawing/2014/main" id="{76BE036F-9493-8746-BDF4-EC8861B398D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43775" y="5223302"/>
            <a:ext cx="551600" cy="4356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1400" b="1">
                <a:solidFill>
                  <a:srgbClr val="1B2F5D"/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05.</a:t>
            </a:r>
          </a:p>
        </p:txBody>
      </p:sp>
      <p:sp>
        <p:nvSpPr>
          <p:cNvPr id="46" name="Marcador de texto 6">
            <a:extLst>
              <a:ext uri="{FF2B5EF4-FFF2-40B4-BE49-F238E27FC236}">
                <a16:creationId xmlns:a16="http://schemas.microsoft.com/office/drawing/2014/main" id="{BA950D5C-1791-E344-8325-73BC1077BDF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09550" y="5223302"/>
            <a:ext cx="3331301" cy="43560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1400" b="0">
                <a:solidFill>
                  <a:schemeClr val="tx1"/>
                </a:solidFill>
                <a:latin typeface="Noto Sans HK" panose="020B0500000000000000" pitchFamily="34" charset="-128"/>
                <a:ea typeface="Noto Sans HK" panose="020B0500000000000000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Quinta sección</a:t>
            </a:r>
          </a:p>
        </p:txBody>
      </p:sp>
      <p:cxnSp>
        <p:nvCxnSpPr>
          <p:cNvPr id="47" name="Straight Connector 5">
            <a:extLst>
              <a:ext uri="{FF2B5EF4-FFF2-40B4-BE49-F238E27FC236}">
                <a16:creationId xmlns:a16="http://schemas.microsoft.com/office/drawing/2014/main" id="{9A7F378E-6657-4640-8270-22FDAE959F2F}"/>
              </a:ext>
            </a:extLst>
          </p:cNvPr>
          <p:cNvCxnSpPr>
            <a:cxnSpLocks/>
          </p:cNvCxnSpPr>
          <p:nvPr userDrawn="1"/>
        </p:nvCxnSpPr>
        <p:spPr>
          <a:xfrm>
            <a:off x="1443387" y="5771933"/>
            <a:ext cx="3897464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79792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d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10C6AC-E04B-4342-A0F9-DB5F18956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1237" y="347199"/>
            <a:ext cx="10568764" cy="69236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600" b="1" i="0" spc="0" baseline="0"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B8D41DE-6899-E948-943C-99E803CF7D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1237" y="1039560"/>
            <a:ext cx="10568764" cy="39735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1" i="0">
                <a:solidFill>
                  <a:srgbClr val="003A63"/>
                </a:solidFill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pPr lvl="0"/>
            <a:r>
              <a:rPr lang="es-ES" dirty="0"/>
              <a:t>Subtítulo</a:t>
            </a:r>
          </a:p>
        </p:txBody>
      </p:sp>
      <p:sp>
        <p:nvSpPr>
          <p:cNvPr id="6" name="Marcador de texto 22">
            <a:extLst>
              <a:ext uri="{FF2B5EF4-FFF2-40B4-BE49-F238E27FC236}">
                <a16:creationId xmlns:a16="http://schemas.microsoft.com/office/drawing/2014/main" id="{FD0A7A50-35F7-AB4D-AC66-C4220BFB0C6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1237" y="1641090"/>
            <a:ext cx="10568764" cy="446199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  <a:lvl2pPr>
              <a:lnSpc>
                <a:spcPct val="100000"/>
              </a:lnSpc>
              <a:defRPr sz="1600"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2pPr>
            <a:lvl3pPr>
              <a:lnSpc>
                <a:spcPct val="100000"/>
              </a:lnSpc>
              <a:defRPr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3pPr>
            <a:lvl4pPr>
              <a:lnSpc>
                <a:spcPct val="100000"/>
              </a:lnSpc>
              <a:defRPr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4pPr>
            <a:lvl5pPr>
              <a:lnSpc>
                <a:spcPct val="100000"/>
              </a:lnSpc>
              <a:defRPr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85566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y foto lat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10C6AC-E04B-4342-A0F9-DB5F18956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4761" y="347198"/>
            <a:ext cx="7604273" cy="70542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4000" spc="0" baseline="0"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34A7A2AF-70B9-0545-80E8-07E929370E5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4685" y="0"/>
            <a:ext cx="2176130" cy="6188766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0A9621B6-D38D-824E-83C2-241FE0A67F0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7243" y="347198"/>
            <a:ext cx="1791015" cy="705425"/>
          </a:xfrm>
          <a:prstGeom prst="rect">
            <a:avLst/>
          </a:prstGeom>
          <a:effectLst>
            <a:outerShdw blurRad="762000" dist="381000" dir="5400000" algn="tl" rotWithShape="0">
              <a:prstClr val="black">
                <a:alpha val="30000"/>
              </a:prstClr>
            </a:outerShdw>
          </a:effectLst>
        </p:spPr>
        <p:txBody>
          <a:bodyPr/>
          <a:lstStyle>
            <a:lvl1pPr algn="ctr">
              <a:lnSpc>
                <a:spcPct val="100000"/>
              </a:lnSpc>
              <a:defRPr sz="4000" b="1" i="0">
                <a:solidFill>
                  <a:schemeClr val="bg1"/>
                </a:solidFill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pPr lvl="0"/>
            <a:r>
              <a:rPr lang="es-ES" dirty="0"/>
              <a:t>01.</a:t>
            </a:r>
          </a:p>
        </p:txBody>
      </p:sp>
      <p:sp>
        <p:nvSpPr>
          <p:cNvPr id="23" name="Marcador de texto 22">
            <a:extLst>
              <a:ext uri="{FF2B5EF4-FFF2-40B4-BE49-F238E27FC236}">
                <a16:creationId xmlns:a16="http://schemas.microsoft.com/office/drawing/2014/main" id="{CC853153-3BCC-0E4C-BD60-F7FF0296D8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14761" y="1758048"/>
            <a:ext cx="7604273" cy="406039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  <a:lvl2pPr>
              <a:lnSpc>
                <a:spcPct val="100000"/>
              </a:lnSpc>
              <a:defRPr sz="1600"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2pPr>
            <a:lvl3pPr>
              <a:lnSpc>
                <a:spcPct val="100000"/>
              </a:lnSpc>
              <a:defRPr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3pPr>
            <a:lvl4pPr>
              <a:lnSpc>
                <a:spcPct val="100000"/>
              </a:lnSpc>
              <a:defRPr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4pPr>
            <a:lvl5pPr>
              <a:lnSpc>
                <a:spcPct val="100000"/>
              </a:lnSpc>
              <a:defRPr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B8D41DE-6899-E948-943C-99E803CF7D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4762" y="1039560"/>
            <a:ext cx="7604272" cy="39735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1" i="0">
                <a:solidFill>
                  <a:srgbClr val="003A63"/>
                </a:solidFill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pPr lvl="0"/>
            <a:r>
              <a:rPr lang="es-ES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4220243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co texto y fotos pequeñ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89191" y="863970"/>
            <a:ext cx="3878488" cy="1249845"/>
          </a:xfrm>
          <a:prstGeom prst="rect">
            <a:avLst/>
          </a:prstGeom>
        </p:spPr>
        <p:txBody>
          <a:bodyPr/>
          <a:lstStyle>
            <a:lvl1pPr>
              <a:defRPr spc="0"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diapositiva</a:t>
            </a:r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75A5718-5D74-4E87-80EC-F2110E5ADA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942158" y="851595"/>
            <a:ext cx="1811382" cy="1689294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06C01F3E-9E36-4C94-9547-62C82056E6A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069049" y="3308569"/>
            <a:ext cx="2551610" cy="2379631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8362C07-870E-4BE5-8813-72DDF19A066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21504" y="1852179"/>
            <a:ext cx="1811382" cy="168929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Marcador de texto 22">
            <a:extLst>
              <a:ext uri="{FF2B5EF4-FFF2-40B4-BE49-F238E27FC236}">
                <a16:creationId xmlns:a16="http://schemas.microsoft.com/office/drawing/2014/main" id="{742F270D-B7E2-8549-B997-B8C022AE802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89192" y="2447872"/>
            <a:ext cx="3878488" cy="272501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>
              <a:lnSpc>
                <a:spcPct val="10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>
              <a:lnSpc>
                <a:spcPct val="10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s-ES" dirty="0"/>
              <a:t>Bloque de texto</a:t>
            </a:r>
          </a:p>
        </p:txBody>
      </p:sp>
    </p:spTree>
    <p:extLst>
      <p:ext uri="{BB962C8B-B14F-4D97-AF65-F5344CB8AC3E}">
        <p14:creationId xmlns:p14="http://schemas.microsoft.com/office/powerpoint/2010/main" val="1943779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1" y="850900"/>
            <a:ext cx="5638800" cy="683977"/>
          </a:xfrm>
          <a:prstGeom prst="rect">
            <a:avLst/>
          </a:prstGeom>
        </p:spPr>
        <p:txBody>
          <a:bodyPr/>
          <a:lstStyle>
            <a:lvl1pPr>
              <a:defRPr sz="4000" spc="0"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tabla</a:t>
            </a:r>
            <a:endParaRPr lang="en-US" dirty="0"/>
          </a:p>
        </p:txBody>
      </p:sp>
      <p:graphicFrame>
        <p:nvGraphicFramePr>
          <p:cNvPr id="10" name="Tabla 10">
            <a:extLst>
              <a:ext uri="{FF2B5EF4-FFF2-40B4-BE49-F238E27FC236}">
                <a16:creationId xmlns:a16="http://schemas.microsoft.com/office/drawing/2014/main" id="{E70E5931-D5E5-1448-A8E1-2B60279CEB2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80421253"/>
              </p:ext>
            </p:extLst>
          </p:nvPr>
        </p:nvGraphicFramePr>
        <p:xfrm>
          <a:off x="1016000" y="2237023"/>
          <a:ext cx="10274292" cy="3289300"/>
        </p:xfrm>
        <a:graphic>
          <a:graphicData uri="http://schemas.openxmlformats.org/drawingml/2006/table">
            <a:tbl>
              <a:tblPr firstRow="1" bandRow="1">
                <a:solidFill>
                  <a:schemeClr val="bg2"/>
                </a:solidFill>
                <a:tableStyleId>{073A0DAA-6AF3-43AB-8588-CEC1D06C72B9}</a:tableStyleId>
              </a:tblPr>
              <a:tblGrid>
                <a:gridCol w="1467756">
                  <a:extLst>
                    <a:ext uri="{9D8B030D-6E8A-4147-A177-3AD203B41FA5}">
                      <a16:colId xmlns:a16="http://schemas.microsoft.com/office/drawing/2014/main" val="2572966979"/>
                    </a:ext>
                  </a:extLst>
                </a:gridCol>
                <a:gridCol w="1467756">
                  <a:extLst>
                    <a:ext uri="{9D8B030D-6E8A-4147-A177-3AD203B41FA5}">
                      <a16:colId xmlns:a16="http://schemas.microsoft.com/office/drawing/2014/main" val="1435903120"/>
                    </a:ext>
                  </a:extLst>
                </a:gridCol>
                <a:gridCol w="1467756">
                  <a:extLst>
                    <a:ext uri="{9D8B030D-6E8A-4147-A177-3AD203B41FA5}">
                      <a16:colId xmlns:a16="http://schemas.microsoft.com/office/drawing/2014/main" val="2857385474"/>
                    </a:ext>
                  </a:extLst>
                </a:gridCol>
                <a:gridCol w="1467756">
                  <a:extLst>
                    <a:ext uri="{9D8B030D-6E8A-4147-A177-3AD203B41FA5}">
                      <a16:colId xmlns:a16="http://schemas.microsoft.com/office/drawing/2014/main" val="1229546470"/>
                    </a:ext>
                  </a:extLst>
                </a:gridCol>
                <a:gridCol w="1467756">
                  <a:extLst>
                    <a:ext uri="{9D8B030D-6E8A-4147-A177-3AD203B41FA5}">
                      <a16:colId xmlns:a16="http://schemas.microsoft.com/office/drawing/2014/main" val="3611792941"/>
                    </a:ext>
                  </a:extLst>
                </a:gridCol>
                <a:gridCol w="1467756">
                  <a:extLst>
                    <a:ext uri="{9D8B030D-6E8A-4147-A177-3AD203B41FA5}">
                      <a16:colId xmlns:a16="http://schemas.microsoft.com/office/drawing/2014/main" val="1122413947"/>
                    </a:ext>
                  </a:extLst>
                </a:gridCol>
                <a:gridCol w="1467756">
                  <a:extLst>
                    <a:ext uri="{9D8B030D-6E8A-4147-A177-3AD203B41FA5}">
                      <a16:colId xmlns:a16="http://schemas.microsoft.com/office/drawing/2014/main" val="3016640763"/>
                    </a:ext>
                  </a:extLst>
                </a:gridCol>
              </a:tblGrid>
              <a:tr h="469900">
                <a:tc>
                  <a:txBody>
                    <a:bodyPr/>
                    <a:lstStyle/>
                    <a:p>
                      <a:endParaRPr lang="es-ES" sz="1600" b="1" dirty="0">
                        <a:solidFill>
                          <a:schemeClr val="bg1">
                            <a:lumMod val="7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A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A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A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A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A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A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828496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dirty="0">
                          <a:solidFill>
                            <a:schemeClr val="bg1">
                              <a:lumMod val="2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445023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dirty="0">
                          <a:solidFill>
                            <a:schemeClr val="bg1">
                              <a:lumMod val="2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378853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dirty="0">
                          <a:solidFill>
                            <a:schemeClr val="bg1">
                              <a:lumMod val="2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574706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dirty="0">
                          <a:solidFill>
                            <a:schemeClr val="bg1">
                              <a:lumMod val="2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664597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dirty="0">
                          <a:solidFill>
                            <a:schemeClr val="bg1">
                              <a:lumMod val="2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044986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 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0" i="0" dirty="0">
                        <a:solidFill>
                          <a:schemeClr val="bg1">
                            <a:lumMod val="25000"/>
                          </a:schemeClr>
                        </a:solidFill>
                        <a:latin typeface="Noto Sans HK" panose="020B0500000000000000" pitchFamily="34" charset="-128"/>
                        <a:ea typeface="Noto Sans HK" panose="020B0500000000000000" pitchFamily="34" charset="-128"/>
                        <a:cs typeface="Noto Sans" panose="020B0502040504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b="0" i="0" dirty="0">
                          <a:solidFill>
                            <a:schemeClr val="bg1">
                              <a:lumMod val="25000"/>
                            </a:schemeClr>
                          </a:solidFill>
                          <a:latin typeface="Noto Sans HK" panose="020B0500000000000000" pitchFamily="34" charset="-128"/>
                          <a:ea typeface="Noto Sans HK" panose="020B0500000000000000" pitchFamily="34" charset="-128"/>
                          <a:cs typeface="Noto Sans" panose="020B0502040504020204" pitchFamily="34" charset="0"/>
                        </a:rPr>
                        <a:t>Opción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10000"/>
                          <a:lumOff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810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5614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A0FDEA-6694-D64C-A414-E4210D1CD7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429" y="3060976"/>
            <a:ext cx="3738479" cy="530122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2600" b="1" i="0" spc="0" baseline="0">
                <a:solidFill>
                  <a:schemeClr val="tx1"/>
                </a:solidFill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r>
              <a:rPr lang="en-US" dirty="0" err="1"/>
              <a:t>Mensaje</a:t>
            </a:r>
            <a:r>
              <a:rPr lang="en-US" dirty="0"/>
              <a:t> de </a:t>
            </a:r>
            <a:r>
              <a:rPr lang="en-US" dirty="0" err="1"/>
              <a:t>cierre</a:t>
            </a:r>
            <a:endParaRPr lang="en-U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268988-1E37-0F43-9045-3306E5E73C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8390" y="3591098"/>
            <a:ext cx="3738480" cy="530122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  <a:latin typeface="Noto Sans HK" panose="020B0500000000000000" pitchFamily="34" charset="-128"/>
                <a:ea typeface="Noto Sans HK" panose="020B0500000000000000" pitchFamily="34" charset="-128"/>
                <a:cs typeface="Noto Sans" panose="020B0502040504020204" pitchFamily="34" charset="0"/>
              </a:defRPr>
            </a:lvl1pPr>
          </a:lstStyle>
          <a:p>
            <a:pPr lvl="0"/>
            <a:r>
              <a:rPr lang="es-ES" dirty="0"/>
              <a:t>Texto</a:t>
            </a:r>
          </a:p>
        </p:txBody>
      </p:sp>
    </p:spTree>
    <p:extLst>
      <p:ext uri="{BB962C8B-B14F-4D97-AF65-F5344CB8AC3E}">
        <p14:creationId xmlns:p14="http://schemas.microsoft.com/office/powerpoint/2010/main" val="2551578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microsoft.com/office/2007/relationships/hdphoto" Target="../media/hdphoto2.wdp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microsoft.com/office/2007/relationships/hdphoto" Target="../media/hdphoto3.wdp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5.jpg"/><Relationship Id="rId4" Type="http://schemas.microsoft.com/office/2007/relationships/hdphoto" Target="../media/hdphoto2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1B22593-4F98-F64D-8920-20991DE0EA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8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" t="923" b="7718"/>
          <a:stretch/>
        </p:blipFill>
        <p:spPr>
          <a:xfrm>
            <a:off x="0" y="-1"/>
            <a:ext cx="12192000" cy="6858001"/>
          </a:xfrm>
          <a:prstGeom prst="rect">
            <a:avLst/>
          </a:prstGeom>
          <a:noFill/>
        </p:spPr>
      </p:pic>
      <p:sp>
        <p:nvSpPr>
          <p:cNvPr id="29" name="Forma libre 28">
            <a:extLst>
              <a:ext uri="{FF2B5EF4-FFF2-40B4-BE49-F238E27FC236}">
                <a16:creationId xmlns:a16="http://schemas.microsoft.com/office/drawing/2014/main" id="{0AA548E9-CB3D-7948-839B-670BFAD80039}"/>
              </a:ext>
            </a:extLst>
          </p:cNvPr>
          <p:cNvSpPr/>
          <p:nvPr userDrawn="1"/>
        </p:nvSpPr>
        <p:spPr>
          <a:xfrm>
            <a:off x="2380948" y="-1"/>
            <a:ext cx="9811053" cy="6858001"/>
          </a:xfrm>
          <a:custGeom>
            <a:avLst/>
            <a:gdLst>
              <a:gd name="connsiteX0" fmla="*/ 0 w 9811053"/>
              <a:gd name="connsiteY0" fmla="*/ 0 h 6858001"/>
              <a:gd name="connsiteX1" fmla="*/ 9811053 w 9811053"/>
              <a:gd name="connsiteY1" fmla="*/ 0 h 6858001"/>
              <a:gd name="connsiteX2" fmla="*/ 9811053 w 9811053"/>
              <a:gd name="connsiteY2" fmla="*/ 6858001 h 6858001"/>
              <a:gd name="connsiteX3" fmla="*/ 6858000 w 9811053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11053" h="6858001">
                <a:moveTo>
                  <a:pt x="0" y="0"/>
                </a:moveTo>
                <a:lnTo>
                  <a:pt x="9811053" y="0"/>
                </a:lnTo>
                <a:lnTo>
                  <a:pt x="9811053" y="6858001"/>
                </a:lnTo>
                <a:lnTo>
                  <a:pt x="6858000" y="6858001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s-ES" sz="1400" b="1" dirty="0">
              <a:solidFill>
                <a:schemeClr val="tx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02BF36E-3E73-BF45-856C-9CF723C403F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857" y="6054436"/>
            <a:ext cx="2073922" cy="492643"/>
          </a:xfrm>
          <a:prstGeom prst="rect">
            <a:avLst/>
          </a:prstGeom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13EFC6D9-E56E-EB46-BB19-39F2FDE0D20E}"/>
              </a:ext>
            </a:extLst>
          </p:cNvPr>
          <p:cNvGrpSpPr/>
          <p:nvPr userDrawn="1"/>
        </p:nvGrpSpPr>
        <p:grpSpPr>
          <a:xfrm>
            <a:off x="-2111875" y="295477"/>
            <a:ext cx="10039769" cy="8839866"/>
            <a:chOff x="-2111875" y="295477"/>
            <a:chExt cx="10039769" cy="8839866"/>
          </a:xfrm>
          <a:gradFill>
            <a:gsLst>
              <a:gs pos="13000">
                <a:srgbClr val="55D148">
                  <a:alpha val="80000"/>
                </a:srgbClr>
              </a:gs>
              <a:gs pos="90000">
                <a:srgbClr val="1B2F5D">
                  <a:alpha val="80000"/>
                </a:srgbClr>
              </a:gs>
            </a:gsLst>
            <a:lin ang="13500000" scaled="1"/>
          </a:gradFill>
        </p:grpSpPr>
        <p:sp>
          <p:nvSpPr>
            <p:cNvPr id="32" name="Forma libre 31">
              <a:extLst>
                <a:ext uri="{FF2B5EF4-FFF2-40B4-BE49-F238E27FC236}">
                  <a16:creationId xmlns:a16="http://schemas.microsoft.com/office/drawing/2014/main" id="{EF9591ED-6903-6243-BEAA-CBB619D0530E}"/>
                </a:ext>
              </a:extLst>
            </p:cNvPr>
            <p:cNvSpPr/>
            <p:nvPr userDrawn="1"/>
          </p:nvSpPr>
          <p:spPr>
            <a:xfrm rot="2700000">
              <a:off x="-2144614" y="328216"/>
              <a:ext cx="6313343" cy="6247866"/>
            </a:xfrm>
            <a:custGeom>
              <a:avLst/>
              <a:gdLst>
                <a:gd name="connsiteX0" fmla="*/ 0 w 6313343"/>
                <a:gd name="connsiteY0" fmla="*/ 1398527 h 6247866"/>
                <a:gd name="connsiteX1" fmla="*/ 1398527 w 6313343"/>
                <a:gd name="connsiteY1" fmla="*/ 0 h 6247866"/>
                <a:gd name="connsiteX2" fmla="*/ 6058092 w 6313343"/>
                <a:gd name="connsiteY2" fmla="*/ 0 h 6247866"/>
                <a:gd name="connsiteX3" fmla="*/ 6313343 w 6313343"/>
                <a:gd name="connsiteY3" fmla="*/ 255251 h 6247866"/>
                <a:gd name="connsiteX4" fmla="*/ 6313343 w 6313343"/>
                <a:gd name="connsiteY4" fmla="*/ 4783862 h 6247866"/>
                <a:gd name="connsiteX5" fmla="*/ 4849339 w 6313343"/>
                <a:gd name="connsiteY5" fmla="*/ 6247866 h 624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13343" h="6247866">
                  <a:moveTo>
                    <a:pt x="0" y="1398527"/>
                  </a:moveTo>
                  <a:lnTo>
                    <a:pt x="1398527" y="0"/>
                  </a:lnTo>
                  <a:lnTo>
                    <a:pt x="6058092" y="0"/>
                  </a:lnTo>
                  <a:cubicBezTo>
                    <a:pt x="6199063" y="0"/>
                    <a:pt x="6313343" y="114280"/>
                    <a:pt x="6313343" y="255251"/>
                  </a:cubicBezTo>
                  <a:lnTo>
                    <a:pt x="6313343" y="4783862"/>
                  </a:lnTo>
                  <a:lnTo>
                    <a:pt x="4849339" y="624786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5400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s-E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Forma libre 33">
              <a:extLst>
                <a:ext uri="{FF2B5EF4-FFF2-40B4-BE49-F238E27FC236}">
                  <a16:creationId xmlns:a16="http://schemas.microsoft.com/office/drawing/2014/main" id="{5D8B9E72-DDB0-1043-95A3-79147CEBFC6A}"/>
                </a:ext>
              </a:extLst>
            </p:cNvPr>
            <p:cNvSpPr/>
            <p:nvPr userDrawn="1"/>
          </p:nvSpPr>
          <p:spPr>
            <a:xfrm rot="2700000">
              <a:off x="3373205" y="4580654"/>
              <a:ext cx="4554689" cy="4554689"/>
            </a:xfrm>
            <a:custGeom>
              <a:avLst/>
              <a:gdLst>
                <a:gd name="connsiteX0" fmla="*/ 74761 w 4554689"/>
                <a:gd name="connsiteY0" fmla="*/ 74761 h 4554689"/>
                <a:gd name="connsiteX1" fmla="*/ 255251 w 4554689"/>
                <a:gd name="connsiteY1" fmla="*/ 0 h 4554689"/>
                <a:gd name="connsiteX2" fmla="*/ 4554689 w 4554689"/>
                <a:gd name="connsiteY2" fmla="*/ 0 h 4554689"/>
                <a:gd name="connsiteX3" fmla="*/ 0 w 4554689"/>
                <a:gd name="connsiteY3" fmla="*/ 4554689 h 4554689"/>
                <a:gd name="connsiteX4" fmla="*/ 0 w 4554689"/>
                <a:gd name="connsiteY4" fmla="*/ 255251 h 4554689"/>
                <a:gd name="connsiteX5" fmla="*/ 74761 w 4554689"/>
                <a:gd name="connsiteY5" fmla="*/ 74761 h 4554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54689" h="4554689">
                  <a:moveTo>
                    <a:pt x="74761" y="74761"/>
                  </a:moveTo>
                  <a:cubicBezTo>
                    <a:pt x="120953" y="28570"/>
                    <a:pt x="184766" y="0"/>
                    <a:pt x="255251" y="0"/>
                  </a:cubicBezTo>
                  <a:lnTo>
                    <a:pt x="4554689" y="0"/>
                  </a:lnTo>
                  <a:lnTo>
                    <a:pt x="0" y="4554689"/>
                  </a:lnTo>
                  <a:lnTo>
                    <a:pt x="0" y="255251"/>
                  </a:lnTo>
                  <a:cubicBezTo>
                    <a:pt x="0" y="184765"/>
                    <a:pt x="28570" y="120952"/>
                    <a:pt x="74761" y="7476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5400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s-ES" sz="14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54" name="Imagen 53">
            <a:extLst>
              <a:ext uri="{FF2B5EF4-FFF2-40B4-BE49-F238E27FC236}">
                <a16:creationId xmlns:a16="http://schemas.microsoft.com/office/drawing/2014/main" id="{5513999A-9AA1-A949-BAA5-EC9152DB46C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47" y="2387021"/>
            <a:ext cx="3503637" cy="169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9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-100" baseline="0">
          <a:solidFill>
            <a:schemeClr val="tx1"/>
          </a:solidFill>
          <a:latin typeface="+mj-lt"/>
          <a:ea typeface="Montserrat" charset="0"/>
          <a:cs typeface="Montserrat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>
          <p15:clr>
            <a:srgbClr val="F26B43"/>
          </p15:clr>
        </p15:guide>
        <p15:guide id="27" orient="horz" pos="3952">
          <p15:clr>
            <a:srgbClr val="F26B43"/>
          </p15:clr>
        </p15:guide>
        <p15:guide id="28" pos="642">
          <p15:clr>
            <a:srgbClr val="F26B43"/>
          </p15:clr>
        </p15:guide>
        <p15:guide id="29" pos="7038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>
          <p15:clr>
            <a:srgbClr val="F26B43"/>
          </p15:clr>
        </p15:guide>
        <p15:guide id="51" orient="horz" pos="709">
          <p15:clr>
            <a:srgbClr val="F26B43"/>
          </p15:clr>
        </p15:guide>
        <p15:guide id="52" pos="191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/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n 30">
            <a:extLst>
              <a:ext uri="{FF2B5EF4-FFF2-40B4-BE49-F238E27FC236}">
                <a16:creationId xmlns:a16="http://schemas.microsoft.com/office/drawing/2014/main" id="{0A872BAF-0D2D-964E-9ADA-9CD2628572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3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EB208575-6190-3340-A44E-E9101981BF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7" t="15408" r="1771" b="677"/>
          <a:stretch/>
        </p:blipFill>
        <p:spPr>
          <a:xfrm>
            <a:off x="4086493" y="-7025"/>
            <a:ext cx="8105507" cy="4814552"/>
          </a:xfrm>
          <a:custGeom>
            <a:avLst/>
            <a:gdLst>
              <a:gd name="connsiteX0" fmla="*/ 0 w 8105507"/>
              <a:gd name="connsiteY0" fmla="*/ 0 h 4814552"/>
              <a:gd name="connsiteX1" fmla="*/ 8105507 w 8105507"/>
              <a:gd name="connsiteY1" fmla="*/ 0 h 4814552"/>
              <a:gd name="connsiteX2" fmla="*/ 8105507 w 8105507"/>
              <a:gd name="connsiteY2" fmla="*/ 1409550 h 4814552"/>
              <a:gd name="connsiteX3" fmla="*/ 4747749 w 8105507"/>
              <a:gd name="connsiteY3" fmla="*/ 4814552 h 481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5507" h="4814552">
                <a:moveTo>
                  <a:pt x="0" y="0"/>
                </a:moveTo>
                <a:lnTo>
                  <a:pt x="8105507" y="0"/>
                </a:lnTo>
                <a:lnTo>
                  <a:pt x="8105507" y="1409550"/>
                </a:lnTo>
                <a:lnTo>
                  <a:pt x="4747749" y="4814552"/>
                </a:lnTo>
                <a:close/>
              </a:path>
            </a:pathLst>
          </a:custGeom>
          <a:gradFill>
            <a:gsLst>
              <a:gs pos="0">
                <a:srgbClr val="29606C"/>
              </a:gs>
              <a:gs pos="98000">
                <a:srgbClr val="A1CC4B">
                  <a:alpha val="50000"/>
                </a:srgbClr>
              </a:gs>
            </a:gsLst>
            <a:lin ang="16200000" scaled="0"/>
          </a:gradFill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7BDE1BF-5250-F943-9D56-229837CECDE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32688" y="2970906"/>
            <a:ext cx="4429640" cy="916187"/>
          </a:xfrm>
          <a:prstGeom prst="rect">
            <a:avLst/>
          </a:prstGeom>
          <a:effectLst>
            <a:glow rad="381000">
              <a:schemeClr val="bg2">
                <a:alpha val="50000"/>
              </a:schemeClr>
            </a:glow>
          </a:effec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DC8390F-EA1C-8445-B5EB-656956E4CE9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393" y="5863930"/>
            <a:ext cx="2011791" cy="477884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A094E4B0-DF41-A947-9414-5BFB383ADE8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3" t="3464"/>
          <a:stretch>
            <a:fillRect/>
          </a:stretch>
        </p:blipFill>
        <p:spPr>
          <a:xfrm rot="18806887" flipH="1">
            <a:off x="4543792" y="-3991326"/>
            <a:ext cx="6884107" cy="9468696"/>
          </a:xfrm>
          <a:custGeom>
            <a:avLst/>
            <a:gdLst>
              <a:gd name="connsiteX0" fmla="*/ 6884107 w 6884107"/>
              <a:gd name="connsiteY0" fmla="*/ 0 h 9468696"/>
              <a:gd name="connsiteX1" fmla="*/ 0 w 6884107"/>
              <a:gd name="connsiteY1" fmla="*/ 7267503 h 9468696"/>
              <a:gd name="connsiteX2" fmla="*/ 2323784 w 6884107"/>
              <a:gd name="connsiteY2" fmla="*/ 9468696 h 9468696"/>
              <a:gd name="connsiteX3" fmla="*/ 5233254 w 6884107"/>
              <a:gd name="connsiteY3" fmla="*/ 9468696 h 9468696"/>
              <a:gd name="connsiteX4" fmla="*/ 6884107 w 6884107"/>
              <a:gd name="connsiteY4" fmla="*/ 7725901 h 946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84107" h="9468696">
                <a:moveTo>
                  <a:pt x="6884107" y="0"/>
                </a:moveTo>
                <a:lnTo>
                  <a:pt x="0" y="7267503"/>
                </a:lnTo>
                <a:lnTo>
                  <a:pt x="2323784" y="9468696"/>
                </a:lnTo>
                <a:lnTo>
                  <a:pt x="5233254" y="9468696"/>
                </a:lnTo>
                <a:lnTo>
                  <a:pt x="6884107" y="7725901"/>
                </a:lnTo>
                <a:close/>
              </a:path>
            </a:pathLst>
          </a:custGeom>
          <a:effectLst>
            <a:outerShdw blurRad="1143000" dist="254000" dir="3600000" algn="tl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649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-100" baseline="0">
          <a:solidFill>
            <a:schemeClr val="tx1"/>
          </a:solidFill>
          <a:latin typeface="+mj-lt"/>
          <a:ea typeface="Montserrat" charset="0"/>
          <a:cs typeface="Montserrat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>
          <p15:clr>
            <a:srgbClr val="F26B43"/>
          </p15:clr>
        </p15:guide>
        <p15:guide id="27" orient="horz" pos="3952">
          <p15:clr>
            <a:srgbClr val="F26B43"/>
          </p15:clr>
        </p15:guide>
        <p15:guide id="28" pos="642">
          <p15:clr>
            <a:srgbClr val="F26B43"/>
          </p15:clr>
        </p15:guide>
        <p15:guide id="29" pos="7038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>
          <p15:clr>
            <a:srgbClr val="F26B43"/>
          </p15:clr>
        </p15:guide>
        <p15:guide id="51" orient="horz" pos="709">
          <p15:clr>
            <a:srgbClr val="F26B43"/>
          </p15:clr>
        </p15:guide>
        <p15:guide id="52" pos="191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BE1C8DB5-CEB6-B948-83E5-431A881A9ADD}"/>
              </a:ext>
            </a:extLst>
          </p:cNvPr>
          <p:cNvSpPr/>
          <p:nvPr userDrawn="1"/>
        </p:nvSpPr>
        <p:spPr>
          <a:xfrm>
            <a:off x="3478" y="1"/>
            <a:ext cx="79389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10740E0-DA14-0D47-A066-F52B085F5D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4060" y="840646"/>
            <a:ext cx="1388391" cy="30808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7D123DA-3263-784D-B16B-38114E7E4F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6" r="4046"/>
          <a:stretch/>
        </p:blipFill>
        <p:spPr>
          <a:xfrm flipH="1">
            <a:off x="797376" y="-1"/>
            <a:ext cx="11391145" cy="6858001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356AB2EC-761B-4648-95FC-766085E60C1A}"/>
              </a:ext>
            </a:extLst>
          </p:cNvPr>
          <p:cNvSpPr/>
          <p:nvPr userDrawn="1"/>
        </p:nvSpPr>
        <p:spPr>
          <a:xfrm>
            <a:off x="793897" y="0"/>
            <a:ext cx="11394624" cy="6858000"/>
          </a:xfrm>
          <a:prstGeom prst="rect">
            <a:avLst/>
          </a:prstGeom>
          <a:gradFill flip="none" rotWithShape="1">
            <a:gsLst>
              <a:gs pos="0">
                <a:srgbClr val="29606C">
                  <a:lumMod val="52000"/>
                  <a:lumOff val="48000"/>
                  <a:alpha val="79000"/>
                </a:srgbClr>
              </a:gs>
              <a:gs pos="100000">
                <a:srgbClr val="92D050">
                  <a:alpha val="50000"/>
                </a:srgbClr>
              </a:gs>
            </a:gsLst>
            <a:lin ang="2400000" scaled="0"/>
            <a:tileRect/>
          </a:gradFill>
          <a:ln>
            <a:noFill/>
          </a:ln>
          <a:effectLst>
            <a:outerShdw blurRad="38100" dist="12700" dir="27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s-E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54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-100" baseline="0">
          <a:solidFill>
            <a:schemeClr val="tx1"/>
          </a:solidFill>
          <a:latin typeface="+mj-lt"/>
          <a:ea typeface="Montserrat" charset="0"/>
          <a:cs typeface="Montserrat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 userDrawn="1">
          <p15:clr>
            <a:srgbClr val="F26B43"/>
          </p15:clr>
        </p15:guide>
        <p15:guide id="27" orient="horz" pos="3952" userDrawn="1">
          <p15:clr>
            <a:srgbClr val="F26B43"/>
          </p15:clr>
        </p15:guide>
        <p15:guide id="28" pos="642" userDrawn="1">
          <p15:clr>
            <a:srgbClr val="F26B43"/>
          </p15:clr>
        </p15:guide>
        <p15:guide id="29" pos="7038" userDrawn="1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 userDrawn="1">
          <p15:clr>
            <a:srgbClr val="F26B43"/>
          </p15:clr>
        </p15:guide>
        <p15:guide id="51" orient="horz" pos="709" userDrawn="1">
          <p15:clr>
            <a:srgbClr val="F26B43"/>
          </p15:clr>
        </p15:guide>
        <p15:guide id="52" pos="1912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>
            <a:extLst>
              <a:ext uri="{FF2B5EF4-FFF2-40B4-BE49-F238E27FC236}">
                <a16:creationId xmlns:a16="http://schemas.microsoft.com/office/drawing/2014/main" id="{B6CCFD02-DD2F-8C41-B394-5D85952617A1}"/>
              </a:ext>
            </a:extLst>
          </p:cNvPr>
          <p:cNvSpPr/>
          <p:nvPr userDrawn="1"/>
        </p:nvSpPr>
        <p:spPr>
          <a:xfrm>
            <a:off x="3478" y="1"/>
            <a:ext cx="79389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87ED2EE-8A7F-EF41-B705-EE9799B6BF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5" t="-104" r="42875" b="104"/>
          <a:stretch/>
        </p:blipFill>
        <p:spPr>
          <a:xfrm flipH="1">
            <a:off x="6805749" y="-27448"/>
            <a:ext cx="5399312" cy="6898511"/>
          </a:xfrm>
          <a:prstGeom prst="rect">
            <a:avLst/>
          </a:prstGeom>
          <a:effectLst>
            <a:outerShdw blurRad="762000" dist="190500" dir="10800000" algn="t" rotWithShape="0">
              <a:prstClr val="black">
                <a:alpha val="30000"/>
              </a:prstClr>
            </a:outerShdw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DD22DB3-5EF5-F245-8686-D89039442F3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4060" y="840646"/>
            <a:ext cx="1388391" cy="30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153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-100" baseline="0">
          <a:solidFill>
            <a:schemeClr val="tx1"/>
          </a:solidFill>
          <a:latin typeface="+mj-lt"/>
          <a:ea typeface="Montserrat" charset="0"/>
          <a:cs typeface="Montserrat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 userDrawn="1">
          <p15:clr>
            <a:srgbClr val="F26B43"/>
          </p15:clr>
        </p15:guide>
        <p15:guide id="27" orient="horz" pos="3952" userDrawn="1">
          <p15:clr>
            <a:srgbClr val="F26B43"/>
          </p15:clr>
        </p15:guide>
        <p15:guide id="28" pos="642" userDrawn="1">
          <p15:clr>
            <a:srgbClr val="F26B43"/>
          </p15:clr>
        </p15:guide>
        <p15:guide id="29" pos="7038" userDrawn="1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 userDrawn="1">
          <p15:clr>
            <a:srgbClr val="F26B43"/>
          </p15:clr>
        </p15:guide>
        <p15:guide id="51" orient="horz" pos="709" userDrawn="1">
          <p15:clr>
            <a:srgbClr val="F26B43"/>
          </p15:clr>
        </p15:guide>
        <p15:guide id="52" pos="1912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rma libre 21">
            <a:extLst>
              <a:ext uri="{FF2B5EF4-FFF2-40B4-BE49-F238E27FC236}">
                <a16:creationId xmlns:a16="http://schemas.microsoft.com/office/drawing/2014/main" id="{B72FE71D-E91C-6D40-8376-18A4170E7CDC}"/>
              </a:ext>
            </a:extLst>
          </p:cNvPr>
          <p:cNvSpPr/>
          <p:nvPr userDrawn="1"/>
        </p:nvSpPr>
        <p:spPr>
          <a:xfrm>
            <a:off x="0" y="6178829"/>
            <a:ext cx="11518585" cy="679171"/>
          </a:xfrm>
          <a:custGeom>
            <a:avLst/>
            <a:gdLst>
              <a:gd name="connsiteX0" fmla="*/ 0 w 11518585"/>
              <a:gd name="connsiteY0" fmla="*/ 0 h 679171"/>
              <a:gd name="connsiteX1" fmla="*/ 11518585 w 11518585"/>
              <a:gd name="connsiteY1" fmla="*/ 0 h 679171"/>
              <a:gd name="connsiteX2" fmla="*/ 10839414 w 11518585"/>
              <a:gd name="connsiteY2" fmla="*/ 679171 h 679171"/>
              <a:gd name="connsiteX3" fmla="*/ 0 w 11518585"/>
              <a:gd name="connsiteY3" fmla="*/ 679171 h 679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18585" h="679171">
                <a:moveTo>
                  <a:pt x="0" y="0"/>
                </a:moveTo>
                <a:lnTo>
                  <a:pt x="11518585" y="0"/>
                </a:lnTo>
                <a:lnTo>
                  <a:pt x="10839414" y="679171"/>
                </a:lnTo>
                <a:lnTo>
                  <a:pt x="0" y="6791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Forma libre 27">
            <a:extLst>
              <a:ext uri="{FF2B5EF4-FFF2-40B4-BE49-F238E27FC236}">
                <a16:creationId xmlns:a16="http://schemas.microsoft.com/office/drawing/2014/main" id="{D4EF8607-6116-6B45-A245-A938928896E4}"/>
              </a:ext>
            </a:extLst>
          </p:cNvPr>
          <p:cNvSpPr/>
          <p:nvPr userDrawn="1"/>
        </p:nvSpPr>
        <p:spPr>
          <a:xfrm rot="8100000">
            <a:off x="-718335" y="-475660"/>
            <a:ext cx="3161190" cy="1866678"/>
          </a:xfrm>
          <a:custGeom>
            <a:avLst/>
            <a:gdLst>
              <a:gd name="connsiteX0" fmla="*/ 1866678 w 3161190"/>
              <a:gd name="connsiteY0" fmla="*/ 1866678 h 1866678"/>
              <a:gd name="connsiteX1" fmla="*/ 0 w 3161190"/>
              <a:gd name="connsiteY1" fmla="*/ 0 h 1866678"/>
              <a:gd name="connsiteX2" fmla="*/ 2972885 w 3161190"/>
              <a:gd name="connsiteY2" fmla="*/ 0 h 1866678"/>
              <a:gd name="connsiteX3" fmla="*/ 3161190 w 3161190"/>
              <a:gd name="connsiteY3" fmla="*/ 188305 h 1866678"/>
              <a:gd name="connsiteX4" fmla="*/ 3161190 w 3161190"/>
              <a:gd name="connsiteY4" fmla="*/ 572166 h 186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1190" h="1866678">
                <a:moveTo>
                  <a:pt x="1866678" y="1866678"/>
                </a:moveTo>
                <a:lnTo>
                  <a:pt x="0" y="0"/>
                </a:lnTo>
                <a:lnTo>
                  <a:pt x="2972885" y="0"/>
                </a:lnTo>
                <a:cubicBezTo>
                  <a:pt x="3076883" y="0"/>
                  <a:pt x="3161190" y="84307"/>
                  <a:pt x="3161190" y="188305"/>
                </a:cubicBezTo>
                <a:lnTo>
                  <a:pt x="3161190" y="57216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s-ES" sz="1400" b="1" dirty="0">
              <a:solidFill>
                <a:schemeClr val="tx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B305FCE-399B-6D40-8F56-C11340C3E59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40" y="6347159"/>
            <a:ext cx="1518914" cy="36080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749FF70-4084-DC48-85D5-DAF2613B6D0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4060" y="840646"/>
            <a:ext cx="1388391" cy="308087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B03C3A86-5038-3F4E-AB92-0ECAF1609469}"/>
              </a:ext>
            </a:extLst>
          </p:cNvPr>
          <p:cNvGrpSpPr/>
          <p:nvPr userDrawn="1"/>
        </p:nvGrpSpPr>
        <p:grpSpPr>
          <a:xfrm>
            <a:off x="11082112" y="5707333"/>
            <a:ext cx="1364078" cy="1480826"/>
            <a:chOff x="11082112" y="5707333"/>
            <a:chExt cx="1364078" cy="1480826"/>
          </a:xfrm>
          <a:gradFill flip="none" rotWithShape="1">
            <a:gsLst>
              <a:gs pos="0">
                <a:srgbClr val="55D148"/>
              </a:gs>
              <a:gs pos="100000">
                <a:srgbClr val="1B2F5D"/>
              </a:gs>
            </a:gsLst>
            <a:lin ang="5400000" scaled="0"/>
            <a:tileRect/>
          </a:gradFill>
        </p:grpSpPr>
        <p:sp>
          <p:nvSpPr>
            <p:cNvPr id="18" name="Forma libre 17">
              <a:extLst>
                <a:ext uri="{FF2B5EF4-FFF2-40B4-BE49-F238E27FC236}">
                  <a16:creationId xmlns:a16="http://schemas.microsoft.com/office/drawing/2014/main" id="{64E63BDB-6F26-A742-A2B2-2C7D3C3C1283}"/>
                </a:ext>
              </a:extLst>
            </p:cNvPr>
            <p:cNvSpPr/>
            <p:nvPr userDrawn="1"/>
          </p:nvSpPr>
          <p:spPr>
            <a:xfrm rot="8100000" flipH="1" flipV="1">
              <a:off x="11082112" y="6306649"/>
              <a:ext cx="1194322" cy="881510"/>
            </a:xfrm>
            <a:custGeom>
              <a:avLst/>
              <a:gdLst>
                <a:gd name="connsiteX0" fmla="*/ 1174644 w 1194322"/>
                <a:gd name="connsiteY0" fmla="*/ 19678 h 881510"/>
                <a:gd name="connsiteX1" fmla="*/ 1194322 w 1194322"/>
                <a:gd name="connsiteY1" fmla="*/ 67184 h 881510"/>
                <a:gd name="connsiteX2" fmla="*/ 1194321 w 1194322"/>
                <a:gd name="connsiteY2" fmla="*/ 568698 h 881510"/>
                <a:gd name="connsiteX3" fmla="*/ 881509 w 1194322"/>
                <a:gd name="connsiteY3" fmla="*/ 881510 h 881510"/>
                <a:gd name="connsiteX4" fmla="*/ 0 w 1194322"/>
                <a:gd name="connsiteY4" fmla="*/ 0 h 881510"/>
                <a:gd name="connsiteX5" fmla="*/ 1127138 w 1194322"/>
                <a:gd name="connsiteY5" fmla="*/ 0 h 881510"/>
                <a:gd name="connsiteX6" fmla="*/ 1174644 w 1194322"/>
                <a:gd name="connsiteY6" fmla="*/ 19678 h 881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4322" h="881510">
                  <a:moveTo>
                    <a:pt x="1174644" y="19678"/>
                  </a:moveTo>
                  <a:cubicBezTo>
                    <a:pt x="1186802" y="31836"/>
                    <a:pt x="1194321" y="48631"/>
                    <a:pt x="1194322" y="67184"/>
                  </a:cubicBezTo>
                  <a:lnTo>
                    <a:pt x="1194321" y="568698"/>
                  </a:lnTo>
                  <a:lnTo>
                    <a:pt x="881509" y="881510"/>
                  </a:lnTo>
                  <a:lnTo>
                    <a:pt x="0" y="0"/>
                  </a:lnTo>
                  <a:lnTo>
                    <a:pt x="1127138" y="0"/>
                  </a:lnTo>
                  <a:cubicBezTo>
                    <a:pt x="1145690" y="0"/>
                    <a:pt x="1162485" y="7520"/>
                    <a:pt x="1174644" y="19678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5400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s-E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Forma libre 15">
              <a:extLst>
                <a:ext uri="{FF2B5EF4-FFF2-40B4-BE49-F238E27FC236}">
                  <a16:creationId xmlns:a16="http://schemas.microsoft.com/office/drawing/2014/main" id="{48E43E17-57EF-844E-A897-234A75EBD639}"/>
                </a:ext>
              </a:extLst>
            </p:cNvPr>
            <p:cNvSpPr/>
            <p:nvPr userDrawn="1"/>
          </p:nvSpPr>
          <p:spPr>
            <a:xfrm rot="8100000" flipH="1" flipV="1">
              <a:off x="11937811" y="5707333"/>
              <a:ext cx="508379" cy="508379"/>
            </a:xfrm>
            <a:custGeom>
              <a:avLst/>
              <a:gdLst>
                <a:gd name="connsiteX0" fmla="*/ 508379 w 508379"/>
                <a:gd name="connsiteY0" fmla="*/ 0 h 508379"/>
                <a:gd name="connsiteX1" fmla="*/ 0 w 508379"/>
                <a:gd name="connsiteY1" fmla="*/ 508379 h 508379"/>
                <a:gd name="connsiteX2" fmla="*/ 0 w 508379"/>
                <a:gd name="connsiteY2" fmla="*/ 67183 h 508379"/>
                <a:gd name="connsiteX3" fmla="*/ 19678 w 508379"/>
                <a:gd name="connsiteY3" fmla="*/ 19678 h 508379"/>
                <a:gd name="connsiteX4" fmla="*/ 67184 w 508379"/>
                <a:gd name="connsiteY4" fmla="*/ 0 h 508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379" h="508379">
                  <a:moveTo>
                    <a:pt x="508379" y="0"/>
                  </a:moveTo>
                  <a:lnTo>
                    <a:pt x="0" y="508379"/>
                  </a:lnTo>
                  <a:lnTo>
                    <a:pt x="0" y="67183"/>
                  </a:lnTo>
                  <a:cubicBezTo>
                    <a:pt x="0" y="48631"/>
                    <a:pt x="7520" y="31835"/>
                    <a:pt x="19678" y="19678"/>
                  </a:cubicBezTo>
                  <a:cubicBezTo>
                    <a:pt x="31836" y="7520"/>
                    <a:pt x="48631" y="0"/>
                    <a:pt x="67184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5400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s-ES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6" name="Slide Number Placeholder 24"/>
          <p:cNvSpPr txBox="1">
            <a:spLocks/>
          </p:cNvSpPr>
          <p:nvPr userDrawn="1"/>
        </p:nvSpPr>
        <p:spPr>
          <a:xfrm>
            <a:off x="11388025" y="6296716"/>
            <a:ext cx="793897" cy="4817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C48702-E445-134E-B960-6F692773524F}" type="slidenum">
              <a:rPr lang="en-US" sz="1400" b="1" i="0" smtClean="0">
                <a:solidFill>
                  <a:schemeClr val="bg2"/>
                </a:solidFill>
                <a:latin typeface="Novecento Wide Medium" pitchFamily="2" charset="77"/>
                <a:ea typeface="Open Sans Semibold" charset="0"/>
                <a:cs typeface="Open Sans Semibold" charset="0"/>
              </a:rPr>
              <a:pPr algn="ctr"/>
              <a:t>‹Nº›</a:t>
            </a:fld>
            <a:endParaRPr lang="en-US" sz="1400" b="1" i="0" dirty="0">
              <a:solidFill>
                <a:schemeClr val="bg2"/>
              </a:solidFill>
              <a:latin typeface="Novecento Wide Medium" pitchFamily="2" charset="77"/>
              <a:ea typeface="Open Sans Semibold" charset="0"/>
              <a:cs typeface="Open Sans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548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87" r:id="rId2"/>
    <p:sldLayoutId id="2147484191" r:id="rId3"/>
    <p:sldLayoutId id="2147484210" r:id="rId4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1000" baseline="0">
          <a:solidFill>
            <a:schemeClr val="tx1"/>
          </a:solidFill>
          <a:latin typeface="Novecento Wide Medium" pitchFamily="2" charset="77"/>
          <a:ea typeface="Novecento Wide Medium" pitchFamily="2" charset="77"/>
          <a:cs typeface="Novecento Wide Medium" pitchFamily="2" charset="77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 userDrawn="1">
          <p15:clr>
            <a:srgbClr val="F26B43"/>
          </p15:clr>
        </p15:guide>
        <p15:guide id="27" orient="horz" pos="3952" userDrawn="1">
          <p15:clr>
            <a:srgbClr val="F26B43"/>
          </p15:clr>
        </p15:guide>
        <p15:guide id="28" pos="642" userDrawn="1">
          <p15:clr>
            <a:srgbClr val="F26B43"/>
          </p15:clr>
        </p15:guide>
        <p15:guide id="29" pos="7038" userDrawn="1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 userDrawn="1">
          <p15:clr>
            <a:srgbClr val="F26B43"/>
          </p15:clr>
        </p15:guide>
        <p15:guide id="51" orient="horz" pos="709" userDrawn="1">
          <p15:clr>
            <a:srgbClr val="F26B43"/>
          </p15:clr>
        </p15:guide>
        <p15:guide id="52" pos="1912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BA646A64-9F3D-EA4E-AA8B-F95324EAA2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8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" t="923" b="7718"/>
          <a:stretch/>
        </p:blipFill>
        <p:spPr>
          <a:xfrm>
            <a:off x="0" y="-1"/>
            <a:ext cx="12192000" cy="6858001"/>
          </a:xfrm>
          <a:prstGeom prst="rect">
            <a:avLst/>
          </a:prstGeom>
          <a:noFill/>
        </p:spPr>
      </p:pic>
      <p:sp>
        <p:nvSpPr>
          <p:cNvPr id="12" name="Forma libre 11">
            <a:extLst>
              <a:ext uri="{FF2B5EF4-FFF2-40B4-BE49-F238E27FC236}">
                <a16:creationId xmlns:a16="http://schemas.microsoft.com/office/drawing/2014/main" id="{23F5562D-3BB0-DF4C-9284-0AE9AEABDA16}"/>
              </a:ext>
            </a:extLst>
          </p:cNvPr>
          <p:cNvSpPr/>
          <p:nvPr userDrawn="1"/>
        </p:nvSpPr>
        <p:spPr>
          <a:xfrm flipH="1" flipV="1">
            <a:off x="0" y="0"/>
            <a:ext cx="9811053" cy="6858001"/>
          </a:xfrm>
          <a:custGeom>
            <a:avLst/>
            <a:gdLst>
              <a:gd name="connsiteX0" fmla="*/ 0 w 9811053"/>
              <a:gd name="connsiteY0" fmla="*/ 0 h 6858001"/>
              <a:gd name="connsiteX1" fmla="*/ 9811053 w 9811053"/>
              <a:gd name="connsiteY1" fmla="*/ 0 h 6858001"/>
              <a:gd name="connsiteX2" fmla="*/ 9811053 w 9811053"/>
              <a:gd name="connsiteY2" fmla="*/ 6858001 h 6858001"/>
              <a:gd name="connsiteX3" fmla="*/ 6858000 w 9811053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11053" h="6858001">
                <a:moveTo>
                  <a:pt x="0" y="0"/>
                </a:moveTo>
                <a:lnTo>
                  <a:pt x="9811053" y="0"/>
                </a:lnTo>
                <a:lnTo>
                  <a:pt x="9811053" y="6858001"/>
                </a:lnTo>
                <a:lnTo>
                  <a:pt x="6858000" y="6858001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>
            <a:noFill/>
          </a:ln>
          <a:effectLst>
            <a:outerShdw blurRad="38100" dist="127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1000"/>
              </a:spcBef>
            </a:pPr>
            <a:endParaRPr lang="es-ES" sz="1400" b="1" dirty="0">
              <a:solidFill>
                <a:schemeClr val="tx1"/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467D09A7-1E11-F846-8991-08D3AE26B4D6}"/>
              </a:ext>
            </a:extLst>
          </p:cNvPr>
          <p:cNvGrpSpPr/>
          <p:nvPr userDrawn="1"/>
        </p:nvGrpSpPr>
        <p:grpSpPr>
          <a:xfrm>
            <a:off x="4284949" y="-2281470"/>
            <a:ext cx="10020418" cy="8844703"/>
            <a:chOff x="4284949" y="-2281470"/>
            <a:chExt cx="10020418" cy="8844703"/>
          </a:xfrm>
          <a:gradFill>
            <a:gsLst>
              <a:gs pos="10000">
                <a:srgbClr val="55D148">
                  <a:alpha val="80000"/>
                </a:srgbClr>
              </a:gs>
              <a:gs pos="87000">
                <a:srgbClr val="1B2F5D">
                  <a:alpha val="80000"/>
                </a:srgbClr>
              </a:gs>
            </a:gsLst>
            <a:lin ang="13500000" scaled="1"/>
          </a:gradFill>
        </p:grpSpPr>
        <p:sp>
          <p:nvSpPr>
            <p:cNvPr id="15" name="Forma libre 14">
              <a:extLst>
                <a:ext uri="{FF2B5EF4-FFF2-40B4-BE49-F238E27FC236}">
                  <a16:creationId xmlns:a16="http://schemas.microsoft.com/office/drawing/2014/main" id="{8B393D42-C9E4-C44A-A0C0-7DD10515AF28}"/>
                </a:ext>
              </a:extLst>
            </p:cNvPr>
            <p:cNvSpPr/>
            <p:nvPr userDrawn="1"/>
          </p:nvSpPr>
          <p:spPr>
            <a:xfrm rot="2700000" flipH="1" flipV="1">
              <a:off x="8024762" y="282629"/>
              <a:ext cx="6313343" cy="6247866"/>
            </a:xfrm>
            <a:custGeom>
              <a:avLst/>
              <a:gdLst>
                <a:gd name="connsiteX0" fmla="*/ 0 w 6313343"/>
                <a:gd name="connsiteY0" fmla="*/ 1398527 h 6247866"/>
                <a:gd name="connsiteX1" fmla="*/ 1398527 w 6313343"/>
                <a:gd name="connsiteY1" fmla="*/ 0 h 6247866"/>
                <a:gd name="connsiteX2" fmla="*/ 6058092 w 6313343"/>
                <a:gd name="connsiteY2" fmla="*/ 0 h 6247866"/>
                <a:gd name="connsiteX3" fmla="*/ 6313343 w 6313343"/>
                <a:gd name="connsiteY3" fmla="*/ 255251 h 6247866"/>
                <a:gd name="connsiteX4" fmla="*/ 6313343 w 6313343"/>
                <a:gd name="connsiteY4" fmla="*/ 4783862 h 6247866"/>
                <a:gd name="connsiteX5" fmla="*/ 4849339 w 6313343"/>
                <a:gd name="connsiteY5" fmla="*/ 6247866 h 624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13343" h="6247866">
                  <a:moveTo>
                    <a:pt x="0" y="1398527"/>
                  </a:moveTo>
                  <a:lnTo>
                    <a:pt x="1398527" y="0"/>
                  </a:lnTo>
                  <a:lnTo>
                    <a:pt x="6058092" y="0"/>
                  </a:lnTo>
                  <a:cubicBezTo>
                    <a:pt x="6199063" y="0"/>
                    <a:pt x="6313343" y="114280"/>
                    <a:pt x="6313343" y="255251"/>
                  </a:cubicBezTo>
                  <a:lnTo>
                    <a:pt x="6313343" y="4783862"/>
                  </a:lnTo>
                  <a:lnTo>
                    <a:pt x="4849339" y="624786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5400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s-E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Forma libre 15">
              <a:extLst>
                <a:ext uri="{FF2B5EF4-FFF2-40B4-BE49-F238E27FC236}">
                  <a16:creationId xmlns:a16="http://schemas.microsoft.com/office/drawing/2014/main" id="{9B8B139C-143A-D24E-B364-97C5CDDD359D}"/>
                </a:ext>
              </a:extLst>
            </p:cNvPr>
            <p:cNvSpPr/>
            <p:nvPr userDrawn="1"/>
          </p:nvSpPr>
          <p:spPr>
            <a:xfrm rot="2700000" flipH="1" flipV="1">
              <a:off x="4284949" y="-2281470"/>
              <a:ext cx="4554689" cy="4554689"/>
            </a:xfrm>
            <a:custGeom>
              <a:avLst/>
              <a:gdLst>
                <a:gd name="connsiteX0" fmla="*/ 74761 w 4554689"/>
                <a:gd name="connsiteY0" fmla="*/ 74761 h 4554689"/>
                <a:gd name="connsiteX1" fmla="*/ 255251 w 4554689"/>
                <a:gd name="connsiteY1" fmla="*/ 0 h 4554689"/>
                <a:gd name="connsiteX2" fmla="*/ 4554689 w 4554689"/>
                <a:gd name="connsiteY2" fmla="*/ 0 h 4554689"/>
                <a:gd name="connsiteX3" fmla="*/ 0 w 4554689"/>
                <a:gd name="connsiteY3" fmla="*/ 4554689 h 4554689"/>
                <a:gd name="connsiteX4" fmla="*/ 0 w 4554689"/>
                <a:gd name="connsiteY4" fmla="*/ 255251 h 4554689"/>
                <a:gd name="connsiteX5" fmla="*/ 74761 w 4554689"/>
                <a:gd name="connsiteY5" fmla="*/ 74761 h 4554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54689" h="4554689">
                  <a:moveTo>
                    <a:pt x="74761" y="74761"/>
                  </a:moveTo>
                  <a:cubicBezTo>
                    <a:pt x="120953" y="28570"/>
                    <a:pt x="184766" y="0"/>
                    <a:pt x="255251" y="0"/>
                  </a:cubicBezTo>
                  <a:lnTo>
                    <a:pt x="4554689" y="0"/>
                  </a:lnTo>
                  <a:lnTo>
                    <a:pt x="0" y="4554689"/>
                  </a:lnTo>
                  <a:lnTo>
                    <a:pt x="0" y="255251"/>
                  </a:lnTo>
                  <a:cubicBezTo>
                    <a:pt x="0" y="184765"/>
                    <a:pt x="28570" y="120952"/>
                    <a:pt x="74761" y="7476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5400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s-ES" sz="14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17" name="Imagen 16">
            <a:extLst>
              <a:ext uri="{FF2B5EF4-FFF2-40B4-BE49-F238E27FC236}">
                <a16:creationId xmlns:a16="http://schemas.microsoft.com/office/drawing/2014/main" id="{5117BFC6-661E-B44A-A401-C0F3BDFFFE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553" y="2181863"/>
            <a:ext cx="3503637" cy="169070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3A2AC6F-A9EB-E147-9E26-CCDBAEEBBFF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35" y="6077471"/>
            <a:ext cx="2073922" cy="49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2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-100" baseline="0">
          <a:solidFill>
            <a:schemeClr val="tx1"/>
          </a:solidFill>
          <a:latin typeface="+mj-lt"/>
          <a:ea typeface="Montserrat" charset="0"/>
          <a:cs typeface="Montserrat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>
          <p15:clr>
            <a:srgbClr val="F26B43"/>
          </p15:clr>
        </p15:guide>
        <p15:guide id="27" orient="horz" pos="3952">
          <p15:clr>
            <a:srgbClr val="F26B43"/>
          </p15:clr>
        </p15:guide>
        <p15:guide id="28" pos="642">
          <p15:clr>
            <a:srgbClr val="F26B43"/>
          </p15:clr>
        </p15:guide>
        <p15:guide id="29" pos="7038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>
          <p15:clr>
            <a:srgbClr val="F26B43"/>
          </p15:clr>
        </p15:guide>
        <p15:guide id="51" orient="horz" pos="709">
          <p15:clr>
            <a:srgbClr val="F26B43"/>
          </p15:clr>
        </p15:guide>
        <p15:guide id="52" pos="1912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>
            <a:extLst>
              <a:ext uri="{FF2B5EF4-FFF2-40B4-BE49-F238E27FC236}">
                <a16:creationId xmlns:a16="http://schemas.microsoft.com/office/drawing/2014/main" id="{7F7B199C-9E71-EC4B-8D34-3B46B3312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30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E664581-C292-B047-8E31-5484F5FEE9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7" t="15408" r="1771" b="677"/>
          <a:stretch/>
        </p:blipFill>
        <p:spPr>
          <a:xfrm flipH="1">
            <a:off x="0" y="0"/>
            <a:ext cx="8105507" cy="4814552"/>
          </a:xfrm>
          <a:custGeom>
            <a:avLst/>
            <a:gdLst>
              <a:gd name="connsiteX0" fmla="*/ 0 w 8105507"/>
              <a:gd name="connsiteY0" fmla="*/ 0 h 4814552"/>
              <a:gd name="connsiteX1" fmla="*/ 8105507 w 8105507"/>
              <a:gd name="connsiteY1" fmla="*/ 0 h 4814552"/>
              <a:gd name="connsiteX2" fmla="*/ 8105507 w 8105507"/>
              <a:gd name="connsiteY2" fmla="*/ 1409550 h 4814552"/>
              <a:gd name="connsiteX3" fmla="*/ 4747749 w 8105507"/>
              <a:gd name="connsiteY3" fmla="*/ 4814552 h 481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5507" h="4814552">
                <a:moveTo>
                  <a:pt x="0" y="0"/>
                </a:moveTo>
                <a:lnTo>
                  <a:pt x="8105507" y="0"/>
                </a:lnTo>
                <a:lnTo>
                  <a:pt x="8105507" y="1409550"/>
                </a:lnTo>
                <a:lnTo>
                  <a:pt x="4747749" y="4814552"/>
                </a:lnTo>
                <a:close/>
              </a:path>
            </a:pathLst>
          </a:custGeom>
          <a:gradFill>
            <a:gsLst>
              <a:gs pos="0">
                <a:srgbClr val="29606C"/>
              </a:gs>
              <a:gs pos="98000">
                <a:srgbClr val="A1CC4B">
                  <a:alpha val="50000"/>
                </a:srgbClr>
              </a:gs>
            </a:gsLst>
            <a:lin ang="16200000" scaled="0"/>
          </a:gradFill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82329702-F068-7440-86DD-C00161E54BE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3" t="3464"/>
          <a:stretch>
            <a:fillRect/>
          </a:stretch>
        </p:blipFill>
        <p:spPr>
          <a:xfrm rot="2793113">
            <a:off x="761501" y="-3977473"/>
            <a:ext cx="6884107" cy="9468696"/>
          </a:xfrm>
          <a:custGeom>
            <a:avLst/>
            <a:gdLst>
              <a:gd name="connsiteX0" fmla="*/ 6884107 w 6884107"/>
              <a:gd name="connsiteY0" fmla="*/ 0 h 9468696"/>
              <a:gd name="connsiteX1" fmla="*/ 0 w 6884107"/>
              <a:gd name="connsiteY1" fmla="*/ 7267503 h 9468696"/>
              <a:gd name="connsiteX2" fmla="*/ 2323784 w 6884107"/>
              <a:gd name="connsiteY2" fmla="*/ 9468696 h 9468696"/>
              <a:gd name="connsiteX3" fmla="*/ 5233254 w 6884107"/>
              <a:gd name="connsiteY3" fmla="*/ 9468696 h 9468696"/>
              <a:gd name="connsiteX4" fmla="*/ 6884107 w 6884107"/>
              <a:gd name="connsiteY4" fmla="*/ 7725901 h 946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84107" h="9468696">
                <a:moveTo>
                  <a:pt x="6884107" y="0"/>
                </a:moveTo>
                <a:lnTo>
                  <a:pt x="0" y="7267503"/>
                </a:lnTo>
                <a:lnTo>
                  <a:pt x="2323784" y="9468696"/>
                </a:lnTo>
                <a:lnTo>
                  <a:pt x="5233254" y="9468696"/>
                </a:lnTo>
                <a:lnTo>
                  <a:pt x="6884107" y="7725901"/>
                </a:lnTo>
                <a:close/>
              </a:path>
            </a:pathLst>
          </a:custGeom>
          <a:effectLst>
            <a:outerShdw blurRad="1143000" dist="254000" dir="3600000" algn="tl" rotWithShape="0">
              <a:prstClr val="black">
                <a:alpha val="30000"/>
              </a:prstClr>
            </a:outerShdw>
          </a:effectLst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2EC97408-1025-F245-A89E-395E06C49EB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06503" y="2970906"/>
            <a:ext cx="4429640" cy="916187"/>
          </a:xfrm>
          <a:prstGeom prst="rect">
            <a:avLst/>
          </a:prstGeom>
          <a:effectLst>
            <a:glow rad="381000">
              <a:schemeClr val="bg2">
                <a:alpha val="50000"/>
              </a:schemeClr>
            </a:glow>
          </a:effectLst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F20D522E-7083-844A-AC83-AEF56C21671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20" y="5967972"/>
            <a:ext cx="2011791" cy="47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06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0" r:id="rId1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-100" baseline="0">
          <a:solidFill>
            <a:schemeClr val="tx1"/>
          </a:solidFill>
          <a:latin typeface="+mj-lt"/>
          <a:ea typeface="Montserrat" charset="0"/>
          <a:cs typeface="Montserrat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>
          <p15:clr>
            <a:srgbClr val="F26B43"/>
          </p15:clr>
        </p15:guide>
        <p15:guide id="27" orient="horz" pos="3952">
          <p15:clr>
            <a:srgbClr val="F26B43"/>
          </p15:clr>
        </p15:guide>
        <p15:guide id="28" pos="642">
          <p15:clr>
            <a:srgbClr val="F26B43"/>
          </p15:clr>
        </p15:guide>
        <p15:guide id="29" pos="7038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>
          <p15:clr>
            <a:srgbClr val="F26B43"/>
          </p15:clr>
        </p15:guide>
        <p15:guide id="51" orient="horz" pos="709">
          <p15:clr>
            <a:srgbClr val="F26B43"/>
          </p15:clr>
        </p15:guide>
        <p15:guide id="52" pos="19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60195D40-1AA5-E64D-8177-9C244BAF83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8509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569868-194C-6F4A-9DB0-69EA19E96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911DDC9-05D9-FE41-AF96-F2F8F70FB8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5919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A1C583-E08C-C949-AE7D-3B09D98E9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6551" y="501596"/>
            <a:ext cx="6338635" cy="2116913"/>
          </a:xfrm>
        </p:spPr>
        <p:txBody>
          <a:bodyPr/>
          <a:lstStyle/>
          <a:p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D54CE6-9CF2-2C47-9289-177FE5B9B3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2883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E82A50-A323-014B-9ADF-3BAB6320A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9C05F9-3C58-014D-AFC6-CD85A514A9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04463D-E206-8144-ADAF-3CE8B316B9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2E8F630-3473-FF49-98E4-5A2D3D3438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B60DF170-0C16-4F48-A465-9D0B656FA7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0210B563-D852-F843-8886-5050988F864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CE7837A2-3599-5F42-B2CB-F6AD3270E6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109002CD-F4A9-3C4C-8F5A-96C89F9307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F100C5D8-E370-1847-BD25-A268AD299CD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96328FF3-74B6-8642-B14F-6D7351A730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07907E2C-D3DE-6F41-B880-4F841E295D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7E911622-9136-FF44-918D-190A4DAAA62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D7B1AED0-718A-4E45-811C-6FCE4B4899A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3261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C8D84D-8098-504D-8682-D1B2DAF02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547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4A5DFB-4C0D-1C49-823D-9E8BFF9EA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801E904-1764-F846-A272-65C347A7B4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D48414-5887-AF49-B0C0-A0123E79BC2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235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9D36BC-1026-FE4C-8C97-82340EBBF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DE16912-9FB1-1845-BBDE-BC5009772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B926B87-D269-544D-A7D7-5003B986AB4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E8B40B1-D144-F24B-814F-7527AA7518C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01C9A61-005C-6D45-8DA2-9F0AE767614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1023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E400AB-5737-4949-B694-29DF97FB1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0FF1134-FE5C-3C40-B01C-B29BEA6A83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BAEEA06B-B5C2-A54A-B967-01173115724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E628A6A8-0A54-B645-838F-E53FC61659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53DFDD4-6DEA-8149-B675-1E06097557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0810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C9B229-6BCC-7E4E-986B-D36BAE38E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2909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DEBE2D-FD07-CD4F-B596-270212BAA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8FFDA7-8BE6-3444-B588-A9374C8193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1113905"/>
      </p:ext>
    </p:extLst>
  </p:cSld>
  <p:clrMapOvr>
    <a:masterClrMapping/>
  </p:clrMapOvr>
</p:sld>
</file>

<file path=ppt/theme/theme1.xml><?xml version="1.0" encoding="utf-8"?>
<a:theme xmlns:a="http://schemas.openxmlformats.org/drawingml/2006/main" name="Portada">
  <a:themeElements>
    <a:clrScheme name="Voodoo Color">
      <a:dk1>
        <a:srgbClr val="222222"/>
      </a:dk1>
      <a:lt1>
        <a:srgbClr val="F0F0F0"/>
      </a:lt1>
      <a:dk2>
        <a:srgbClr val="222222"/>
      </a:dk2>
      <a:lt2>
        <a:srgbClr val="FEFFFF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Custom 4">
      <a:majorFont>
        <a:latin typeface="Montserrat 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>
          <a:outerShdw blurRad="38100" dist="12700" dir="5400000" algn="ctr" rotWithShape="0">
            <a:prstClr val="black">
              <a:alpha val="15000"/>
            </a:prstClr>
          </a:outerShdw>
        </a:effectLst>
      </a:spPr>
      <a:bodyPr wrap="square" lIns="0" tIns="0" rIns="0" bIns="0" rtlCol="0" anchor="t">
        <a:noAutofit/>
      </a:bodyPr>
      <a:lstStyle>
        <a:defPPr algn="ctr">
          <a:spcBef>
            <a:spcPts val="1000"/>
          </a:spcBef>
          <a:defRPr sz="14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216000" bIns="36000" rtlCol="0">
        <a:spAutoFit/>
      </a:bodyPr>
      <a:lstStyle>
        <a:defPPr>
          <a:lnSpc>
            <a:spcPct val="130000"/>
          </a:lnSpc>
          <a:spcBef>
            <a:spcPts val="1000"/>
          </a:spcBef>
          <a:defRPr sz="14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&amp;D-Powerpoint Template_16x9" id="{D6003E70-2833-4847-828A-A182BBF6C8FF}" vid="{85D7DE89-D8E2-D743-952C-ED1FA0F18479}"/>
    </a:ext>
  </a:extLst>
</a:theme>
</file>

<file path=ppt/theme/theme2.xml><?xml version="1.0" encoding="utf-8"?>
<a:theme xmlns:a="http://schemas.openxmlformats.org/drawingml/2006/main" name="Portada 2">
  <a:themeElements>
    <a:clrScheme name="Voodoo Color">
      <a:dk1>
        <a:srgbClr val="222222"/>
      </a:dk1>
      <a:lt1>
        <a:srgbClr val="F0F0F0"/>
      </a:lt1>
      <a:dk2>
        <a:srgbClr val="222222"/>
      </a:dk2>
      <a:lt2>
        <a:srgbClr val="FEFFFF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Custom 4">
      <a:majorFont>
        <a:latin typeface="Montserrat 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>
          <a:outerShdw blurRad="38100" dist="12700" dir="5400000" algn="ctr" rotWithShape="0">
            <a:prstClr val="black">
              <a:alpha val="15000"/>
            </a:prstClr>
          </a:outerShdw>
        </a:effectLst>
      </a:spPr>
      <a:bodyPr wrap="square" lIns="0" tIns="0" rIns="0" bIns="0" rtlCol="0" anchor="t">
        <a:noAutofit/>
      </a:bodyPr>
      <a:lstStyle>
        <a:defPPr algn="ctr">
          <a:spcBef>
            <a:spcPts val="1000"/>
          </a:spcBef>
          <a:defRPr sz="14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216000" bIns="36000" rtlCol="0">
        <a:spAutoFit/>
      </a:bodyPr>
      <a:lstStyle>
        <a:defPPr>
          <a:lnSpc>
            <a:spcPct val="130000"/>
          </a:lnSpc>
          <a:spcBef>
            <a:spcPts val="1000"/>
          </a:spcBef>
          <a:defRPr sz="14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&amp;D-Powerpoint Template_16x9" id="{D6003E70-2833-4847-828A-A182BBF6C8FF}" vid="{85D7DE89-D8E2-D743-952C-ED1FA0F18479}"/>
    </a:ext>
  </a:extLst>
</a:theme>
</file>

<file path=ppt/theme/theme3.xml><?xml version="1.0" encoding="utf-8"?>
<a:theme xmlns:a="http://schemas.openxmlformats.org/drawingml/2006/main" name="Separador">
  <a:themeElements>
    <a:clrScheme name="Voodoo Color">
      <a:dk1>
        <a:srgbClr val="222222"/>
      </a:dk1>
      <a:lt1>
        <a:srgbClr val="F0F0F0"/>
      </a:lt1>
      <a:dk2>
        <a:srgbClr val="222222"/>
      </a:dk2>
      <a:lt2>
        <a:srgbClr val="FEFFFF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Custom 4">
      <a:majorFont>
        <a:latin typeface="Montserrat 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>
          <a:outerShdw blurRad="38100" dist="12700" dir="5400000" algn="ctr" rotWithShape="0">
            <a:prstClr val="black">
              <a:alpha val="15000"/>
            </a:prstClr>
          </a:outerShdw>
        </a:effectLst>
      </a:spPr>
      <a:bodyPr wrap="square" lIns="0" tIns="0" rIns="0" bIns="0" rtlCol="0" anchor="t">
        <a:noAutofit/>
      </a:bodyPr>
      <a:lstStyle>
        <a:defPPr algn="ctr">
          <a:spcBef>
            <a:spcPts val="1000"/>
          </a:spcBef>
          <a:defRPr sz="14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216000" bIns="36000" rtlCol="0">
        <a:spAutoFit/>
      </a:bodyPr>
      <a:lstStyle>
        <a:defPPr>
          <a:lnSpc>
            <a:spcPct val="130000"/>
          </a:lnSpc>
          <a:spcBef>
            <a:spcPts val="1000"/>
          </a:spcBef>
          <a:defRPr sz="14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&amp;D-Powerpoint Template_16x9" id="{D6003E70-2833-4847-828A-A182BBF6C8FF}" vid="{85D7DE89-D8E2-D743-952C-ED1FA0F18479}"/>
    </a:ext>
  </a:extLst>
</a:theme>
</file>

<file path=ppt/theme/theme4.xml><?xml version="1.0" encoding="utf-8"?>
<a:theme xmlns:a="http://schemas.openxmlformats.org/drawingml/2006/main" name="Índice">
  <a:themeElements>
    <a:clrScheme name="Voodoo Color">
      <a:dk1>
        <a:srgbClr val="222222"/>
      </a:dk1>
      <a:lt1>
        <a:srgbClr val="F0F0F0"/>
      </a:lt1>
      <a:dk2>
        <a:srgbClr val="222222"/>
      </a:dk2>
      <a:lt2>
        <a:srgbClr val="FEFFFF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Custom 4">
      <a:majorFont>
        <a:latin typeface="Montserrat 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>
          <a:outerShdw blurRad="38100" dist="12700" dir="5400000" algn="ctr" rotWithShape="0">
            <a:prstClr val="black">
              <a:alpha val="15000"/>
            </a:prstClr>
          </a:outerShdw>
        </a:effectLst>
      </a:spPr>
      <a:bodyPr wrap="square" lIns="0" tIns="0" rIns="0" bIns="0" rtlCol="0" anchor="t">
        <a:noAutofit/>
      </a:bodyPr>
      <a:lstStyle>
        <a:defPPr algn="ctr">
          <a:spcBef>
            <a:spcPts val="1000"/>
          </a:spcBef>
          <a:defRPr sz="14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216000" bIns="36000" rtlCol="0">
        <a:spAutoFit/>
      </a:bodyPr>
      <a:lstStyle>
        <a:defPPr>
          <a:lnSpc>
            <a:spcPct val="130000"/>
          </a:lnSpc>
          <a:spcBef>
            <a:spcPts val="1000"/>
          </a:spcBef>
          <a:defRPr sz="14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&amp;D-Powerpoint Template_16x9" id="{D6003E70-2833-4847-828A-A182BBF6C8FF}" vid="{85D7DE89-D8E2-D743-952C-ED1FA0F18479}"/>
    </a:ext>
  </a:extLst>
</a:theme>
</file>

<file path=ppt/theme/theme5.xml><?xml version="1.0" encoding="utf-8"?>
<a:theme xmlns:a="http://schemas.openxmlformats.org/drawingml/2006/main" name="Genérica">
  <a:themeElements>
    <a:clrScheme name="Voodoo Color">
      <a:dk1>
        <a:srgbClr val="222222"/>
      </a:dk1>
      <a:lt1>
        <a:srgbClr val="F0F0F0"/>
      </a:lt1>
      <a:dk2>
        <a:srgbClr val="222222"/>
      </a:dk2>
      <a:lt2>
        <a:srgbClr val="FEFFFF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Custom 4">
      <a:majorFont>
        <a:latin typeface="Montserrat 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>
          <a:outerShdw blurRad="38100" dist="12700" dir="5400000" algn="ctr" rotWithShape="0">
            <a:prstClr val="black">
              <a:alpha val="15000"/>
            </a:prstClr>
          </a:outerShdw>
        </a:effectLst>
      </a:spPr>
      <a:bodyPr wrap="square" lIns="0" tIns="0" rIns="0" bIns="0" rtlCol="0" anchor="t">
        <a:noAutofit/>
      </a:bodyPr>
      <a:lstStyle>
        <a:defPPr algn="ctr">
          <a:spcBef>
            <a:spcPts val="1000"/>
          </a:spcBef>
          <a:defRPr sz="14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216000" bIns="36000" rtlCol="0">
        <a:spAutoFit/>
      </a:bodyPr>
      <a:lstStyle>
        <a:defPPr>
          <a:lnSpc>
            <a:spcPct val="130000"/>
          </a:lnSpc>
          <a:spcBef>
            <a:spcPts val="1000"/>
          </a:spcBef>
          <a:defRPr sz="14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&amp;D-Powerpoint Template_16x9" id="{D6003E70-2833-4847-828A-A182BBF6C8FF}" vid="{85D7DE89-D8E2-D743-952C-ED1FA0F18479}"/>
    </a:ext>
  </a:extLst>
</a:theme>
</file>

<file path=ppt/theme/theme6.xml><?xml version="1.0" encoding="utf-8"?>
<a:theme xmlns:a="http://schemas.openxmlformats.org/drawingml/2006/main" name="Cierre 1">
  <a:themeElements>
    <a:clrScheme name="Voodoo Color">
      <a:dk1>
        <a:srgbClr val="222222"/>
      </a:dk1>
      <a:lt1>
        <a:srgbClr val="F0F0F0"/>
      </a:lt1>
      <a:dk2>
        <a:srgbClr val="222222"/>
      </a:dk2>
      <a:lt2>
        <a:srgbClr val="FEFFFF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Custom 4">
      <a:majorFont>
        <a:latin typeface="Montserrat 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>
          <a:outerShdw blurRad="38100" dist="12700" dir="5400000" algn="ctr" rotWithShape="0">
            <a:prstClr val="black">
              <a:alpha val="15000"/>
            </a:prstClr>
          </a:outerShdw>
        </a:effectLst>
      </a:spPr>
      <a:bodyPr wrap="square" lIns="0" tIns="0" rIns="0" bIns="0" rtlCol="0" anchor="t">
        <a:noAutofit/>
      </a:bodyPr>
      <a:lstStyle>
        <a:defPPr algn="ctr">
          <a:spcBef>
            <a:spcPts val="1000"/>
          </a:spcBef>
          <a:defRPr sz="14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216000" bIns="36000" rtlCol="0">
        <a:spAutoFit/>
      </a:bodyPr>
      <a:lstStyle>
        <a:defPPr>
          <a:lnSpc>
            <a:spcPct val="130000"/>
          </a:lnSpc>
          <a:spcBef>
            <a:spcPts val="1000"/>
          </a:spcBef>
          <a:defRPr sz="14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&amp;D-Powerpoint Template_16x9" id="{D6003E70-2833-4847-828A-A182BBF6C8FF}" vid="{85D7DE89-D8E2-D743-952C-ED1FA0F18479}"/>
    </a:ext>
  </a:extLst>
</a:theme>
</file>

<file path=ppt/theme/theme7.xml><?xml version="1.0" encoding="utf-8"?>
<a:theme xmlns:a="http://schemas.openxmlformats.org/drawingml/2006/main" name="Cierre 2">
  <a:themeElements>
    <a:clrScheme name="Voodoo Color">
      <a:dk1>
        <a:srgbClr val="222222"/>
      </a:dk1>
      <a:lt1>
        <a:srgbClr val="F0F0F0"/>
      </a:lt1>
      <a:dk2>
        <a:srgbClr val="222222"/>
      </a:dk2>
      <a:lt2>
        <a:srgbClr val="FEFFFF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Custom 4">
      <a:majorFont>
        <a:latin typeface="Montserrat 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>
          <a:outerShdw blurRad="38100" dist="12700" dir="5400000" algn="ctr" rotWithShape="0">
            <a:prstClr val="black">
              <a:alpha val="15000"/>
            </a:prstClr>
          </a:outerShdw>
        </a:effectLst>
      </a:spPr>
      <a:bodyPr wrap="square" lIns="0" tIns="0" rIns="0" bIns="0" rtlCol="0" anchor="t">
        <a:noAutofit/>
      </a:bodyPr>
      <a:lstStyle>
        <a:defPPr algn="ctr">
          <a:spcBef>
            <a:spcPts val="1000"/>
          </a:spcBef>
          <a:defRPr sz="14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216000" bIns="36000" rtlCol="0">
        <a:spAutoFit/>
      </a:bodyPr>
      <a:lstStyle>
        <a:defPPr>
          <a:lnSpc>
            <a:spcPct val="130000"/>
          </a:lnSpc>
          <a:spcBef>
            <a:spcPts val="1000"/>
          </a:spcBef>
          <a:defRPr sz="14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&amp;D-Powerpoint Template_16x9" id="{D6003E70-2833-4847-828A-A182BBF6C8FF}" vid="{85D7DE89-D8E2-D743-952C-ED1FA0F18479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10764</TotalTime>
  <Words>0</Words>
  <Application>Microsoft Office PowerPoint</Application>
  <PresentationFormat>Panorámica</PresentationFormat>
  <Paragraphs>0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de diapositiva</vt:lpstr>
      </vt:variant>
      <vt:variant>
        <vt:i4>10</vt:i4>
      </vt:variant>
    </vt:vector>
  </HeadingPairs>
  <TitlesOfParts>
    <vt:vector size="24" baseType="lpstr">
      <vt:lpstr>Arial</vt:lpstr>
      <vt:lpstr>Calibri</vt:lpstr>
      <vt:lpstr>Noto Sans</vt:lpstr>
      <vt:lpstr>Noto Sans HK</vt:lpstr>
      <vt:lpstr>Noto Sans HK Light</vt:lpstr>
      <vt:lpstr>Novecento Wide Medium</vt:lpstr>
      <vt:lpstr>Open Sans</vt:lpstr>
      <vt:lpstr>Portada</vt:lpstr>
      <vt:lpstr>Portada 2</vt:lpstr>
      <vt:lpstr>Separador</vt:lpstr>
      <vt:lpstr>Índice</vt:lpstr>
      <vt:lpstr>Genérica</vt:lpstr>
      <vt:lpstr>Cierre 1</vt:lpstr>
      <vt:lpstr>Cierre 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Voodoo Powerpoint</dc:title>
  <dc:subject/>
  <dc:creator>SevenBox</dc:creator>
  <cp:keywords/>
  <dc:description/>
  <cp:lastModifiedBy>Isabel Monllor</cp:lastModifiedBy>
  <cp:revision>1118</cp:revision>
  <dcterms:created xsi:type="dcterms:W3CDTF">2017-07-25T02:03:18Z</dcterms:created>
  <dcterms:modified xsi:type="dcterms:W3CDTF">2021-02-22T09:49:16Z</dcterms:modified>
  <cp:category/>
</cp:coreProperties>
</file>