
<file path=[Content_Types].xml><?xml version="1.0" encoding="utf-8"?>
<Types xmlns="http://schemas.openxmlformats.org/package/2006/content-types">
  <Default Extension="png" ContentType="image/png"/>
  <Default Extension="tmp"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5" r:id="rId4"/>
    <p:sldMasterId id="2147483673" r:id="rId5"/>
  </p:sldMasterIdLst>
  <p:notesMasterIdLst>
    <p:notesMasterId r:id="rId26"/>
  </p:notesMasterIdLst>
  <p:handoutMasterIdLst>
    <p:handoutMasterId r:id="rId27"/>
  </p:handoutMasterIdLst>
  <p:sldIdLst>
    <p:sldId id="305" r:id="rId6"/>
    <p:sldId id="362" r:id="rId7"/>
    <p:sldId id="383" r:id="rId8"/>
    <p:sldId id="380" r:id="rId9"/>
    <p:sldId id="375" r:id="rId10"/>
    <p:sldId id="364" r:id="rId11"/>
    <p:sldId id="378" r:id="rId12"/>
    <p:sldId id="365" r:id="rId13"/>
    <p:sldId id="366" r:id="rId14"/>
    <p:sldId id="368" r:id="rId15"/>
    <p:sldId id="369" r:id="rId16"/>
    <p:sldId id="376" r:id="rId17"/>
    <p:sldId id="370" r:id="rId18"/>
    <p:sldId id="371" r:id="rId19"/>
    <p:sldId id="379" r:id="rId20"/>
    <p:sldId id="367" r:id="rId21"/>
    <p:sldId id="373" r:id="rId22"/>
    <p:sldId id="381" r:id="rId23"/>
    <p:sldId id="382" r:id="rId24"/>
    <p:sldId id="374" r:id="rId25"/>
  </p:sldIdLst>
  <p:sldSz cx="12192000" cy="6858000"/>
  <p:notesSz cx="9872663" cy="14301788"/>
  <p:defaultTextStyle>
    <a:defPPr>
      <a:defRPr lang="es-ES"/>
    </a:defPPr>
    <a:lvl1pPr algn="l" defTabSz="457200"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FF99"/>
    <a:srgbClr val="000099"/>
    <a:srgbClr val="0938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B52A73-9550-4F51-A403-7D487564B8EA}" v="70" dt="2019-10-23T10:34:11.11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53" autoAdjust="0"/>
    <p:restoredTop sz="78261" autoAdjust="0"/>
  </p:normalViewPr>
  <p:slideViewPr>
    <p:cSldViewPr snapToObjects="1">
      <p:cViewPr varScale="1">
        <p:scale>
          <a:sx n="84" d="100"/>
          <a:sy n="84" d="100"/>
        </p:scale>
        <p:origin x="102" y="90"/>
      </p:cViewPr>
      <p:guideLst>
        <p:guide orient="horz" pos="2160"/>
        <p:guide pos="3840"/>
      </p:guideLst>
    </p:cSldViewPr>
  </p:slideViewPr>
  <p:outlineViewPr>
    <p:cViewPr>
      <p:scale>
        <a:sx n="33" d="100"/>
        <a:sy n="33" d="100"/>
      </p:scale>
      <p:origin x="0" y="-13854"/>
    </p:cViewPr>
  </p:outlineViewPr>
  <p:notesTextViewPr>
    <p:cViewPr>
      <p:scale>
        <a:sx n="3" d="2"/>
        <a:sy n="3" d="2"/>
      </p:scale>
      <p:origin x="0" y="0"/>
    </p:cViewPr>
  </p:notesTextViewPr>
  <p:sorterViewPr>
    <p:cViewPr>
      <p:scale>
        <a:sx n="70" d="100"/>
        <a:sy n="70" d="100"/>
      </p:scale>
      <p:origin x="0" y="0"/>
    </p:cViewPr>
  </p:sorterViewPr>
  <p:notesViewPr>
    <p:cSldViewPr snapToObjects="1">
      <p:cViewPr varScale="1">
        <p:scale>
          <a:sx n="56" d="100"/>
          <a:sy n="56" d="100"/>
        </p:scale>
        <p:origin x="207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lván Rojas, Jose Luis" userId="ed4841ff-f0bc-4193-9015-c7b42daab052" providerId="ADAL" clId="{E7B52A73-9550-4F51-A403-7D487564B8EA}"/>
    <pc:docChg chg="undo custSel addSld delSld modSld">
      <pc:chgData name="Galván Rojas, Jose Luis" userId="ed4841ff-f0bc-4193-9015-c7b42daab052" providerId="ADAL" clId="{E7B52A73-9550-4F51-A403-7D487564B8EA}" dt="2019-10-23T10:37:36.828" v="5099" actId="20577"/>
      <pc:docMkLst>
        <pc:docMk/>
      </pc:docMkLst>
      <pc:sldChg chg="modNotesTx">
        <pc:chgData name="Galván Rojas, Jose Luis" userId="ed4841ff-f0bc-4193-9015-c7b42daab052" providerId="ADAL" clId="{E7B52A73-9550-4F51-A403-7D487564B8EA}" dt="2019-10-23T06:47:52.368" v="35" actId="20577"/>
        <pc:sldMkLst>
          <pc:docMk/>
          <pc:sldMk cId="2164356399" sldId="362"/>
        </pc:sldMkLst>
      </pc:sldChg>
      <pc:sldChg chg="addSp modSp modNotesTx">
        <pc:chgData name="Galván Rojas, Jose Luis" userId="ed4841ff-f0bc-4193-9015-c7b42daab052" providerId="ADAL" clId="{E7B52A73-9550-4F51-A403-7D487564B8EA}" dt="2019-10-23T06:57:15.413" v="193" actId="20577"/>
        <pc:sldMkLst>
          <pc:docMk/>
          <pc:sldMk cId="4102509458" sldId="363"/>
        </pc:sldMkLst>
        <pc:spChg chg="mod">
          <ac:chgData name="Galván Rojas, Jose Luis" userId="ed4841ff-f0bc-4193-9015-c7b42daab052" providerId="ADAL" clId="{E7B52A73-9550-4F51-A403-7D487564B8EA}" dt="2019-10-23T06:52:29.093" v="105" actId="20577"/>
          <ac:spMkLst>
            <pc:docMk/>
            <pc:sldMk cId="4102509458" sldId="363"/>
            <ac:spMk id="7" creationId="{D74BA12F-95C6-4C0F-ABCC-4C43C997BDCE}"/>
          </ac:spMkLst>
        </pc:spChg>
        <pc:spChg chg="add mod">
          <ac:chgData name="Galván Rojas, Jose Luis" userId="ed4841ff-f0bc-4193-9015-c7b42daab052" providerId="ADAL" clId="{E7B52A73-9550-4F51-A403-7D487564B8EA}" dt="2019-10-23T06:49:38.688" v="82" actId="1076"/>
          <ac:spMkLst>
            <pc:docMk/>
            <pc:sldMk cId="4102509458" sldId="363"/>
            <ac:spMk id="8" creationId="{60179D42-1BB8-445E-9887-0E4C46A348F0}"/>
          </ac:spMkLst>
        </pc:spChg>
        <pc:spChg chg="mod">
          <ac:chgData name="Galván Rojas, Jose Luis" userId="ed4841ff-f0bc-4193-9015-c7b42daab052" providerId="ADAL" clId="{E7B52A73-9550-4F51-A403-7D487564B8EA}" dt="2019-10-23T06:51:48.550" v="100" actId="20577"/>
          <ac:spMkLst>
            <pc:docMk/>
            <pc:sldMk cId="4102509458" sldId="363"/>
            <ac:spMk id="9" creationId="{F5E2DC4F-3757-764C-A05D-C36B27FA54B5}"/>
          </ac:spMkLst>
        </pc:spChg>
        <pc:spChg chg="add mod">
          <ac:chgData name="Galván Rojas, Jose Luis" userId="ed4841ff-f0bc-4193-9015-c7b42daab052" providerId="ADAL" clId="{E7B52A73-9550-4F51-A403-7D487564B8EA}" dt="2019-10-23T06:53:30.385" v="106" actId="1076"/>
          <ac:spMkLst>
            <pc:docMk/>
            <pc:sldMk cId="4102509458" sldId="363"/>
            <ac:spMk id="10" creationId="{B8E380AB-7E82-45EB-8291-3C0CBFDD3D7C}"/>
          </ac:spMkLst>
        </pc:spChg>
      </pc:sldChg>
      <pc:sldChg chg="del">
        <pc:chgData name="Galván Rojas, Jose Luis" userId="ed4841ff-f0bc-4193-9015-c7b42daab052" providerId="ADAL" clId="{E7B52A73-9550-4F51-A403-7D487564B8EA}" dt="2019-10-22T12:57:15.477" v="1" actId="2696"/>
        <pc:sldMkLst>
          <pc:docMk/>
          <pc:sldMk cId="1170676798" sldId="364"/>
        </pc:sldMkLst>
      </pc:sldChg>
      <pc:sldChg chg="addSp delSp modSp add modNotesTx">
        <pc:chgData name="Galván Rojas, Jose Luis" userId="ed4841ff-f0bc-4193-9015-c7b42daab052" providerId="ADAL" clId="{E7B52A73-9550-4F51-A403-7D487564B8EA}" dt="2019-10-23T09:50:44.180" v="2872" actId="6549"/>
        <pc:sldMkLst>
          <pc:docMk/>
          <pc:sldMk cId="2239530732" sldId="364"/>
        </pc:sldMkLst>
        <pc:spChg chg="add del mod">
          <ac:chgData name="Galván Rojas, Jose Luis" userId="ed4841ff-f0bc-4193-9015-c7b42daab052" providerId="ADAL" clId="{E7B52A73-9550-4F51-A403-7D487564B8EA}" dt="2019-10-23T07:01:31.529" v="239" actId="478"/>
          <ac:spMkLst>
            <pc:docMk/>
            <pc:sldMk cId="2239530732" sldId="364"/>
            <ac:spMk id="3" creationId="{1D3175A3-3837-46A2-96C3-356F116CA024}"/>
          </ac:spMkLst>
        </pc:spChg>
        <pc:spChg chg="mod">
          <ac:chgData name="Galván Rojas, Jose Luis" userId="ed4841ff-f0bc-4193-9015-c7b42daab052" providerId="ADAL" clId="{E7B52A73-9550-4F51-A403-7D487564B8EA}" dt="2019-10-23T07:01:02.756" v="233" actId="20577"/>
          <ac:spMkLst>
            <pc:docMk/>
            <pc:sldMk cId="2239530732" sldId="364"/>
            <ac:spMk id="6" creationId="{1B828EBC-B3D2-40D0-B229-D7BF173E6E41}"/>
          </ac:spMkLst>
        </pc:spChg>
        <pc:spChg chg="del">
          <ac:chgData name="Galván Rojas, Jose Luis" userId="ed4841ff-f0bc-4193-9015-c7b42daab052" providerId="ADAL" clId="{E7B52A73-9550-4F51-A403-7D487564B8EA}" dt="2019-10-23T07:01:26.217" v="236" actId="478"/>
          <ac:spMkLst>
            <pc:docMk/>
            <pc:sldMk cId="2239530732" sldId="364"/>
            <ac:spMk id="7" creationId="{D74BA12F-95C6-4C0F-ABCC-4C43C997BDCE}"/>
          </ac:spMkLst>
        </pc:spChg>
        <pc:spChg chg="del">
          <ac:chgData name="Galván Rojas, Jose Luis" userId="ed4841ff-f0bc-4193-9015-c7b42daab052" providerId="ADAL" clId="{E7B52A73-9550-4F51-A403-7D487564B8EA}" dt="2019-10-23T07:01:21.995" v="234" actId="478"/>
          <ac:spMkLst>
            <pc:docMk/>
            <pc:sldMk cId="2239530732" sldId="364"/>
            <ac:spMk id="8" creationId="{60179D42-1BB8-445E-9887-0E4C46A348F0}"/>
          </ac:spMkLst>
        </pc:spChg>
        <pc:spChg chg="del mod">
          <ac:chgData name="Galván Rojas, Jose Luis" userId="ed4841ff-f0bc-4193-9015-c7b42daab052" providerId="ADAL" clId="{E7B52A73-9550-4F51-A403-7D487564B8EA}" dt="2019-10-23T07:01:29.166" v="238" actId="478"/>
          <ac:spMkLst>
            <pc:docMk/>
            <pc:sldMk cId="2239530732" sldId="364"/>
            <ac:spMk id="9" creationId="{F5E2DC4F-3757-764C-A05D-C36B27FA54B5}"/>
          </ac:spMkLst>
        </pc:spChg>
        <pc:spChg chg="del">
          <ac:chgData name="Galván Rojas, Jose Luis" userId="ed4841ff-f0bc-4193-9015-c7b42daab052" providerId="ADAL" clId="{E7B52A73-9550-4F51-A403-7D487564B8EA}" dt="2019-10-23T07:01:24.067" v="235" actId="478"/>
          <ac:spMkLst>
            <pc:docMk/>
            <pc:sldMk cId="2239530732" sldId="364"/>
            <ac:spMk id="10" creationId="{B8E380AB-7E82-45EB-8291-3C0CBFDD3D7C}"/>
          </ac:spMkLst>
        </pc:spChg>
        <pc:spChg chg="add mod">
          <ac:chgData name="Galván Rojas, Jose Luis" userId="ed4841ff-f0bc-4193-9015-c7b42daab052" providerId="ADAL" clId="{E7B52A73-9550-4F51-A403-7D487564B8EA}" dt="2019-10-23T07:11:33.720" v="912" actId="14100"/>
          <ac:spMkLst>
            <pc:docMk/>
            <pc:sldMk cId="2239530732" sldId="364"/>
            <ac:spMk id="11" creationId="{599A4418-91EF-4491-BEA8-B767AD36E264}"/>
          </ac:spMkLst>
        </pc:spChg>
        <pc:spChg chg="add mod">
          <ac:chgData name="Galván Rojas, Jose Luis" userId="ed4841ff-f0bc-4193-9015-c7b42daab052" providerId="ADAL" clId="{E7B52A73-9550-4F51-A403-7D487564B8EA}" dt="2019-10-23T07:12:09.951" v="918" actId="113"/>
          <ac:spMkLst>
            <pc:docMk/>
            <pc:sldMk cId="2239530732" sldId="364"/>
            <ac:spMk id="13" creationId="{BE356034-A5D5-4FA8-968D-8DAA25E553F8}"/>
          </ac:spMkLst>
        </pc:spChg>
        <pc:picChg chg="add mod ord">
          <ac:chgData name="Galván Rojas, Jose Luis" userId="ed4841ff-f0bc-4193-9015-c7b42daab052" providerId="ADAL" clId="{E7B52A73-9550-4F51-A403-7D487564B8EA}" dt="2019-10-23T07:11:36.099" v="913" actId="1076"/>
          <ac:picMkLst>
            <pc:docMk/>
            <pc:sldMk cId="2239530732" sldId="364"/>
            <ac:picMk id="12" creationId="{5377D869-554A-4635-93CF-E026E2448DC2}"/>
          </ac:picMkLst>
        </pc:picChg>
      </pc:sldChg>
      <pc:sldChg chg="addSp delSp modSp add modNotesTx">
        <pc:chgData name="Galván Rojas, Jose Luis" userId="ed4841ff-f0bc-4193-9015-c7b42daab052" providerId="ADAL" clId="{E7B52A73-9550-4F51-A403-7D487564B8EA}" dt="2019-10-23T08:28:57.110" v="1379" actId="6549"/>
        <pc:sldMkLst>
          <pc:docMk/>
          <pc:sldMk cId="2950189274" sldId="365"/>
        </pc:sldMkLst>
        <pc:spChg chg="mod">
          <ac:chgData name="Galván Rojas, Jose Luis" userId="ed4841ff-f0bc-4193-9015-c7b42daab052" providerId="ADAL" clId="{E7B52A73-9550-4F51-A403-7D487564B8EA}" dt="2019-10-23T07:13:24.187" v="954" actId="20577"/>
          <ac:spMkLst>
            <pc:docMk/>
            <pc:sldMk cId="2950189274" sldId="365"/>
            <ac:spMk id="6" creationId="{1B828EBC-B3D2-40D0-B229-D7BF173E6E41}"/>
          </ac:spMkLst>
        </pc:spChg>
        <pc:spChg chg="del">
          <ac:chgData name="Galván Rojas, Jose Luis" userId="ed4841ff-f0bc-4193-9015-c7b42daab052" providerId="ADAL" clId="{E7B52A73-9550-4F51-A403-7D487564B8EA}" dt="2019-10-23T07:13:40.282" v="957" actId="478"/>
          <ac:spMkLst>
            <pc:docMk/>
            <pc:sldMk cId="2950189274" sldId="365"/>
            <ac:spMk id="7" creationId="{D74BA12F-95C6-4C0F-ABCC-4C43C997BDCE}"/>
          </ac:spMkLst>
        </pc:spChg>
        <pc:spChg chg="del">
          <ac:chgData name="Galván Rojas, Jose Luis" userId="ed4841ff-f0bc-4193-9015-c7b42daab052" providerId="ADAL" clId="{E7B52A73-9550-4F51-A403-7D487564B8EA}" dt="2019-10-23T07:13:29.391" v="955" actId="478"/>
          <ac:spMkLst>
            <pc:docMk/>
            <pc:sldMk cId="2950189274" sldId="365"/>
            <ac:spMk id="8" creationId="{60179D42-1BB8-445E-9887-0E4C46A348F0}"/>
          </ac:spMkLst>
        </pc:spChg>
        <pc:spChg chg="mod">
          <ac:chgData name="Galván Rojas, Jose Luis" userId="ed4841ff-f0bc-4193-9015-c7b42daab052" providerId="ADAL" clId="{E7B52A73-9550-4F51-A403-7D487564B8EA}" dt="2019-10-23T08:28:41.746" v="1375" actId="1076"/>
          <ac:spMkLst>
            <pc:docMk/>
            <pc:sldMk cId="2950189274" sldId="365"/>
            <ac:spMk id="9" creationId="{F5E2DC4F-3757-764C-A05D-C36B27FA54B5}"/>
          </ac:spMkLst>
        </pc:spChg>
        <pc:spChg chg="del">
          <ac:chgData name="Galván Rojas, Jose Luis" userId="ed4841ff-f0bc-4193-9015-c7b42daab052" providerId="ADAL" clId="{E7B52A73-9550-4F51-A403-7D487564B8EA}" dt="2019-10-23T07:13:38.614" v="956" actId="478"/>
          <ac:spMkLst>
            <pc:docMk/>
            <pc:sldMk cId="2950189274" sldId="365"/>
            <ac:spMk id="10" creationId="{B8E380AB-7E82-45EB-8291-3C0CBFDD3D7C}"/>
          </ac:spMkLst>
        </pc:spChg>
        <pc:picChg chg="add mod ord">
          <ac:chgData name="Galván Rojas, Jose Luis" userId="ed4841ff-f0bc-4193-9015-c7b42daab052" providerId="ADAL" clId="{E7B52A73-9550-4F51-A403-7D487564B8EA}" dt="2019-10-23T08:28:21.474" v="1372" actId="1076"/>
          <ac:picMkLst>
            <pc:docMk/>
            <pc:sldMk cId="2950189274" sldId="365"/>
            <ac:picMk id="3" creationId="{7B10BA1B-B19B-49E3-BF5D-CF588F86225C}"/>
          </ac:picMkLst>
        </pc:picChg>
      </pc:sldChg>
      <pc:sldChg chg="del">
        <pc:chgData name="Galván Rojas, Jose Luis" userId="ed4841ff-f0bc-4193-9015-c7b42daab052" providerId="ADAL" clId="{E7B52A73-9550-4F51-A403-7D487564B8EA}" dt="2019-10-22T12:57:16.631" v="2" actId="2696"/>
        <pc:sldMkLst>
          <pc:docMk/>
          <pc:sldMk cId="3681396790" sldId="365"/>
        </pc:sldMkLst>
      </pc:sldChg>
      <pc:sldChg chg="addSp delSp modSp add modNotesTx">
        <pc:chgData name="Galván Rojas, Jose Luis" userId="ed4841ff-f0bc-4193-9015-c7b42daab052" providerId="ADAL" clId="{E7B52A73-9550-4F51-A403-7D487564B8EA}" dt="2019-10-23T08:50:21.051" v="1785" actId="20577"/>
        <pc:sldMkLst>
          <pc:docMk/>
          <pc:sldMk cId="1633768804" sldId="366"/>
        </pc:sldMkLst>
        <pc:spChg chg="mod">
          <ac:chgData name="Galván Rojas, Jose Luis" userId="ed4841ff-f0bc-4193-9015-c7b42daab052" providerId="ADAL" clId="{E7B52A73-9550-4F51-A403-7D487564B8EA}" dt="2019-10-23T08:29:05.745" v="1393" actId="20577"/>
          <ac:spMkLst>
            <pc:docMk/>
            <pc:sldMk cId="1633768804" sldId="366"/>
            <ac:spMk id="6" creationId="{1B828EBC-B3D2-40D0-B229-D7BF173E6E41}"/>
          </ac:spMkLst>
        </pc:spChg>
        <pc:spChg chg="mod">
          <ac:chgData name="Galván Rojas, Jose Luis" userId="ed4841ff-f0bc-4193-9015-c7b42daab052" providerId="ADAL" clId="{E7B52A73-9550-4F51-A403-7D487564B8EA}" dt="2019-10-23T08:49:26.397" v="1774" actId="6549"/>
          <ac:spMkLst>
            <pc:docMk/>
            <pc:sldMk cId="1633768804" sldId="366"/>
            <ac:spMk id="9" creationId="{F5E2DC4F-3757-764C-A05D-C36B27FA54B5}"/>
          </ac:spMkLst>
        </pc:spChg>
        <pc:picChg chg="add del">
          <ac:chgData name="Galván Rojas, Jose Luis" userId="ed4841ff-f0bc-4193-9015-c7b42daab052" providerId="ADAL" clId="{E7B52A73-9550-4F51-A403-7D487564B8EA}" dt="2019-10-23T08:39:36.857" v="1612" actId="478"/>
          <ac:picMkLst>
            <pc:docMk/>
            <pc:sldMk cId="1633768804" sldId="366"/>
            <ac:picMk id="2" creationId="{6A8E6CF7-0D81-4098-ABD8-D5CAFE5893D8}"/>
          </ac:picMkLst>
        </pc:picChg>
        <pc:picChg chg="del">
          <ac:chgData name="Galván Rojas, Jose Luis" userId="ed4841ff-f0bc-4193-9015-c7b42daab052" providerId="ADAL" clId="{E7B52A73-9550-4F51-A403-7D487564B8EA}" dt="2019-10-23T08:39:26.430" v="1610" actId="478"/>
          <ac:picMkLst>
            <pc:docMk/>
            <pc:sldMk cId="1633768804" sldId="366"/>
            <ac:picMk id="3" creationId="{7B10BA1B-B19B-49E3-BF5D-CF588F86225C}"/>
          </ac:picMkLst>
        </pc:picChg>
        <pc:picChg chg="add mod">
          <ac:chgData name="Galván Rojas, Jose Luis" userId="ed4841ff-f0bc-4193-9015-c7b42daab052" providerId="ADAL" clId="{E7B52A73-9550-4F51-A403-7D487564B8EA}" dt="2019-10-23T08:39:54.734" v="1617" actId="1076"/>
          <ac:picMkLst>
            <pc:docMk/>
            <pc:sldMk cId="1633768804" sldId="366"/>
            <ac:picMk id="5" creationId="{D5FF2BF2-C924-4204-B5FC-C39A226F5DD4}"/>
          </ac:picMkLst>
        </pc:picChg>
      </pc:sldChg>
      <pc:sldChg chg="addSp delSp modSp add modNotesTx">
        <pc:chgData name="Galván Rojas, Jose Luis" userId="ed4841ff-f0bc-4193-9015-c7b42daab052" providerId="ADAL" clId="{E7B52A73-9550-4F51-A403-7D487564B8EA}" dt="2019-10-23T09:20:17.497" v="2243" actId="6549"/>
        <pc:sldMkLst>
          <pc:docMk/>
          <pc:sldMk cId="2065399202" sldId="367"/>
        </pc:sldMkLst>
        <pc:spChg chg="mod">
          <ac:chgData name="Galván Rojas, Jose Luis" userId="ed4841ff-f0bc-4193-9015-c7b42daab052" providerId="ADAL" clId="{E7B52A73-9550-4F51-A403-7D487564B8EA}" dt="2019-10-23T08:40:13.185" v="1637" actId="20577"/>
          <ac:spMkLst>
            <pc:docMk/>
            <pc:sldMk cId="2065399202" sldId="367"/>
            <ac:spMk id="6" creationId="{1B828EBC-B3D2-40D0-B229-D7BF173E6E41}"/>
          </ac:spMkLst>
        </pc:spChg>
        <pc:spChg chg="mod">
          <ac:chgData name="Galván Rojas, Jose Luis" userId="ed4841ff-f0bc-4193-9015-c7b42daab052" providerId="ADAL" clId="{E7B52A73-9550-4F51-A403-7D487564B8EA}" dt="2019-10-23T09:09:28.310" v="1889" actId="14100"/>
          <ac:spMkLst>
            <pc:docMk/>
            <pc:sldMk cId="2065399202" sldId="367"/>
            <ac:spMk id="9" creationId="{F5E2DC4F-3757-764C-A05D-C36B27FA54B5}"/>
          </ac:spMkLst>
        </pc:spChg>
        <pc:picChg chg="del">
          <ac:chgData name="Galván Rojas, Jose Luis" userId="ed4841ff-f0bc-4193-9015-c7b42daab052" providerId="ADAL" clId="{E7B52A73-9550-4F51-A403-7D487564B8EA}" dt="2019-10-23T09:09:15.628" v="1883" actId="478"/>
          <ac:picMkLst>
            <pc:docMk/>
            <pc:sldMk cId="2065399202" sldId="367"/>
            <ac:picMk id="3" creationId="{7B10BA1B-B19B-49E3-BF5D-CF588F86225C}"/>
          </ac:picMkLst>
        </pc:picChg>
        <pc:picChg chg="add del mod">
          <ac:chgData name="Galván Rojas, Jose Luis" userId="ed4841ff-f0bc-4193-9015-c7b42daab052" providerId="ADAL" clId="{E7B52A73-9550-4F51-A403-7D487564B8EA}" dt="2019-10-23T09:08:38.299" v="1882" actId="478"/>
          <ac:picMkLst>
            <pc:docMk/>
            <pc:sldMk cId="2065399202" sldId="367"/>
            <ac:picMk id="5" creationId="{CB02A0DB-5E18-4B49-A94D-3906D3720CA5}"/>
          </ac:picMkLst>
        </pc:picChg>
        <pc:picChg chg="add mod">
          <ac:chgData name="Galván Rojas, Jose Luis" userId="ed4841ff-f0bc-4193-9015-c7b42daab052" providerId="ADAL" clId="{E7B52A73-9550-4F51-A403-7D487564B8EA}" dt="2019-10-23T09:09:19.538" v="1888" actId="1076"/>
          <ac:picMkLst>
            <pc:docMk/>
            <pc:sldMk cId="2065399202" sldId="367"/>
            <ac:picMk id="8" creationId="{5FD6407B-DC35-49B8-9080-F1FE7DD795F2}"/>
          </ac:picMkLst>
        </pc:picChg>
      </pc:sldChg>
      <pc:sldChg chg="addSp delSp modSp add modNotesTx">
        <pc:chgData name="Galván Rojas, Jose Luis" userId="ed4841ff-f0bc-4193-9015-c7b42daab052" providerId="ADAL" clId="{E7B52A73-9550-4F51-A403-7D487564B8EA}" dt="2019-10-23T09:20:20.009" v="2244" actId="6549"/>
        <pc:sldMkLst>
          <pc:docMk/>
          <pc:sldMk cId="3354588075" sldId="368"/>
        </pc:sldMkLst>
        <pc:spChg chg="mod">
          <ac:chgData name="Galván Rojas, Jose Luis" userId="ed4841ff-f0bc-4193-9015-c7b42daab052" providerId="ADAL" clId="{E7B52A73-9550-4F51-A403-7D487564B8EA}" dt="2019-10-23T09:09:41.617" v="1906" actId="20577"/>
          <ac:spMkLst>
            <pc:docMk/>
            <pc:sldMk cId="3354588075" sldId="368"/>
            <ac:spMk id="6" creationId="{1B828EBC-B3D2-40D0-B229-D7BF173E6E41}"/>
          </ac:spMkLst>
        </pc:spChg>
        <pc:spChg chg="mod">
          <ac:chgData name="Galván Rojas, Jose Luis" userId="ed4841ff-f0bc-4193-9015-c7b42daab052" providerId="ADAL" clId="{E7B52A73-9550-4F51-A403-7D487564B8EA}" dt="2019-10-23T09:16:51.164" v="2221" actId="20577"/>
          <ac:spMkLst>
            <pc:docMk/>
            <pc:sldMk cId="3354588075" sldId="368"/>
            <ac:spMk id="9" creationId="{F5E2DC4F-3757-764C-A05D-C36B27FA54B5}"/>
          </ac:spMkLst>
        </pc:spChg>
        <pc:picChg chg="add del mod">
          <ac:chgData name="Galván Rojas, Jose Luis" userId="ed4841ff-f0bc-4193-9015-c7b42daab052" providerId="ADAL" clId="{E7B52A73-9550-4F51-A403-7D487564B8EA}" dt="2019-10-23T09:17:34.320" v="2224" actId="478"/>
          <ac:picMkLst>
            <pc:docMk/>
            <pc:sldMk cId="3354588075" sldId="368"/>
            <ac:picMk id="3" creationId="{987A42DA-3E88-4900-A904-D1F53883602B}"/>
          </ac:picMkLst>
        </pc:picChg>
        <pc:picChg chg="add del mod">
          <ac:chgData name="Galván Rojas, Jose Luis" userId="ed4841ff-f0bc-4193-9015-c7b42daab052" providerId="ADAL" clId="{E7B52A73-9550-4F51-A403-7D487564B8EA}" dt="2019-10-23T09:17:47.820" v="2226" actId="478"/>
          <ac:picMkLst>
            <pc:docMk/>
            <pc:sldMk cId="3354588075" sldId="368"/>
            <ac:picMk id="7" creationId="{4AC2D036-49FE-4A1E-905E-E274B99E05E0}"/>
          </ac:picMkLst>
        </pc:picChg>
        <pc:picChg chg="del">
          <ac:chgData name="Galván Rojas, Jose Luis" userId="ed4841ff-f0bc-4193-9015-c7b42daab052" providerId="ADAL" clId="{E7B52A73-9550-4F51-A403-7D487564B8EA}" dt="2019-10-23T09:17:31.569" v="2222" actId="478"/>
          <ac:picMkLst>
            <pc:docMk/>
            <pc:sldMk cId="3354588075" sldId="368"/>
            <ac:picMk id="8" creationId="{5FD6407B-DC35-49B8-9080-F1FE7DD795F2}"/>
          </ac:picMkLst>
        </pc:picChg>
        <pc:picChg chg="add del mod">
          <ac:chgData name="Galván Rojas, Jose Luis" userId="ed4841ff-f0bc-4193-9015-c7b42daab052" providerId="ADAL" clId="{E7B52A73-9550-4F51-A403-7D487564B8EA}" dt="2019-10-23T09:18:16.280" v="2228" actId="478"/>
          <ac:picMkLst>
            <pc:docMk/>
            <pc:sldMk cId="3354588075" sldId="368"/>
            <ac:picMk id="11" creationId="{F4E341AA-9C6D-45A9-ABFF-FECC9FC0F41C}"/>
          </ac:picMkLst>
        </pc:picChg>
        <pc:picChg chg="add del mod">
          <ac:chgData name="Galván Rojas, Jose Luis" userId="ed4841ff-f0bc-4193-9015-c7b42daab052" providerId="ADAL" clId="{E7B52A73-9550-4F51-A403-7D487564B8EA}" dt="2019-10-23T09:18:45.426" v="2231" actId="478"/>
          <ac:picMkLst>
            <pc:docMk/>
            <pc:sldMk cId="3354588075" sldId="368"/>
            <ac:picMk id="13" creationId="{AF708EAC-C51F-41E3-9FB8-82057B91F65E}"/>
          </ac:picMkLst>
        </pc:picChg>
        <pc:picChg chg="add del mod">
          <ac:chgData name="Galván Rojas, Jose Luis" userId="ed4841ff-f0bc-4193-9015-c7b42daab052" providerId="ADAL" clId="{E7B52A73-9550-4F51-A403-7D487564B8EA}" dt="2019-10-23T09:18:56.754" v="2233" actId="478"/>
          <ac:picMkLst>
            <pc:docMk/>
            <pc:sldMk cId="3354588075" sldId="368"/>
            <ac:picMk id="15" creationId="{CA259244-D200-42E2-834F-504AA06B5EAE}"/>
          </ac:picMkLst>
        </pc:picChg>
        <pc:picChg chg="add mod">
          <ac:chgData name="Galván Rojas, Jose Luis" userId="ed4841ff-f0bc-4193-9015-c7b42daab052" providerId="ADAL" clId="{E7B52A73-9550-4F51-A403-7D487564B8EA}" dt="2019-10-23T09:19:49.205" v="2239" actId="1076"/>
          <ac:picMkLst>
            <pc:docMk/>
            <pc:sldMk cId="3354588075" sldId="368"/>
            <ac:picMk id="17" creationId="{ADDD8C1B-0B0E-406D-8895-97CB8CBD9698}"/>
          </ac:picMkLst>
        </pc:picChg>
      </pc:sldChg>
      <pc:sldChg chg="addSp delSp modSp add modNotesTx">
        <pc:chgData name="Galván Rojas, Jose Luis" userId="ed4841ff-f0bc-4193-9015-c7b42daab052" providerId="ADAL" clId="{E7B52A73-9550-4F51-A403-7D487564B8EA}" dt="2019-10-23T10:20:47.905" v="3495" actId="1076"/>
        <pc:sldMkLst>
          <pc:docMk/>
          <pc:sldMk cId="4042321162" sldId="369"/>
        </pc:sldMkLst>
        <pc:spChg chg="mod">
          <ac:chgData name="Galván Rojas, Jose Luis" userId="ed4841ff-f0bc-4193-9015-c7b42daab052" providerId="ADAL" clId="{E7B52A73-9550-4F51-A403-7D487564B8EA}" dt="2019-10-23T09:20:55.024" v="2273" actId="20577"/>
          <ac:spMkLst>
            <pc:docMk/>
            <pc:sldMk cId="4042321162" sldId="369"/>
            <ac:spMk id="6" creationId="{1B828EBC-B3D2-40D0-B229-D7BF173E6E41}"/>
          </ac:spMkLst>
        </pc:spChg>
        <pc:spChg chg="mod">
          <ac:chgData name="Galván Rojas, Jose Luis" userId="ed4841ff-f0bc-4193-9015-c7b42daab052" providerId="ADAL" clId="{E7B52A73-9550-4F51-A403-7D487564B8EA}" dt="2019-10-23T10:20:39.786" v="3493" actId="14100"/>
          <ac:spMkLst>
            <pc:docMk/>
            <pc:sldMk cId="4042321162" sldId="369"/>
            <ac:spMk id="9" creationId="{F5E2DC4F-3757-764C-A05D-C36B27FA54B5}"/>
          </ac:spMkLst>
        </pc:spChg>
        <pc:picChg chg="add mod ord">
          <ac:chgData name="Galván Rojas, Jose Luis" userId="ed4841ff-f0bc-4193-9015-c7b42daab052" providerId="ADAL" clId="{E7B52A73-9550-4F51-A403-7D487564B8EA}" dt="2019-10-23T10:20:47.905" v="3495" actId="1076"/>
          <ac:picMkLst>
            <pc:docMk/>
            <pc:sldMk cId="4042321162" sldId="369"/>
            <ac:picMk id="3" creationId="{1D0242A5-8F38-49CE-841E-4573E89B69A5}"/>
          </ac:picMkLst>
        </pc:picChg>
        <pc:picChg chg="del">
          <ac:chgData name="Galván Rojas, Jose Luis" userId="ed4841ff-f0bc-4193-9015-c7b42daab052" providerId="ADAL" clId="{E7B52A73-9550-4F51-A403-7D487564B8EA}" dt="2019-10-23T09:21:57.244" v="2274" actId="478"/>
          <ac:picMkLst>
            <pc:docMk/>
            <pc:sldMk cId="4042321162" sldId="369"/>
            <ac:picMk id="17" creationId="{ADDD8C1B-0B0E-406D-8895-97CB8CBD9698}"/>
          </ac:picMkLst>
        </pc:picChg>
      </pc:sldChg>
      <pc:sldChg chg="addSp delSp modSp add">
        <pc:chgData name="Galván Rojas, Jose Luis" userId="ed4841ff-f0bc-4193-9015-c7b42daab052" providerId="ADAL" clId="{E7B52A73-9550-4F51-A403-7D487564B8EA}" dt="2019-10-23T10:26:44.224" v="3808" actId="20577"/>
        <pc:sldMkLst>
          <pc:docMk/>
          <pc:sldMk cId="107650148" sldId="370"/>
        </pc:sldMkLst>
        <pc:spChg chg="mod">
          <ac:chgData name="Galván Rojas, Jose Luis" userId="ed4841ff-f0bc-4193-9015-c7b42daab052" providerId="ADAL" clId="{E7B52A73-9550-4F51-A403-7D487564B8EA}" dt="2019-10-23T09:23:18.495" v="2350" actId="20577"/>
          <ac:spMkLst>
            <pc:docMk/>
            <pc:sldMk cId="107650148" sldId="370"/>
            <ac:spMk id="6" creationId="{1B828EBC-B3D2-40D0-B229-D7BF173E6E41}"/>
          </ac:spMkLst>
        </pc:spChg>
        <pc:spChg chg="mod">
          <ac:chgData name="Galván Rojas, Jose Luis" userId="ed4841ff-f0bc-4193-9015-c7b42daab052" providerId="ADAL" clId="{E7B52A73-9550-4F51-A403-7D487564B8EA}" dt="2019-10-23T10:26:44.224" v="3808" actId="20577"/>
          <ac:spMkLst>
            <pc:docMk/>
            <pc:sldMk cId="107650148" sldId="370"/>
            <ac:spMk id="9" creationId="{F5E2DC4F-3757-764C-A05D-C36B27FA54B5}"/>
          </ac:spMkLst>
        </pc:spChg>
        <pc:picChg chg="del">
          <ac:chgData name="Galván Rojas, Jose Luis" userId="ed4841ff-f0bc-4193-9015-c7b42daab052" providerId="ADAL" clId="{E7B52A73-9550-4F51-A403-7D487564B8EA}" dt="2019-10-23T09:24:33.842" v="2356" actId="478"/>
          <ac:picMkLst>
            <pc:docMk/>
            <pc:sldMk cId="107650148" sldId="370"/>
            <ac:picMk id="3" creationId="{1D0242A5-8F38-49CE-841E-4573E89B69A5}"/>
          </ac:picMkLst>
        </pc:picChg>
        <pc:picChg chg="add del mod">
          <ac:chgData name="Galván Rojas, Jose Luis" userId="ed4841ff-f0bc-4193-9015-c7b42daab052" providerId="ADAL" clId="{E7B52A73-9550-4F51-A403-7D487564B8EA}" dt="2019-10-23T09:24:09.212" v="2355" actId="478"/>
          <ac:picMkLst>
            <pc:docMk/>
            <pc:sldMk cId="107650148" sldId="370"/>
            <ac:picMk id="5" creationId="{C59FDC54-4371-4DAB-A564-8EF90E6648D1}"/>
          </ac:picMkLst>
        </pc:picChg>
        <pc:picChg chg="add mod">
          <ac:chgData name="Galván Rojas, Jose Luis" userId="ed4841ff-f0bc-4193-9015-c7b42daab052" providerId="ADAL" clId="{E7B52A73-9550-4F51-A403-7D487564B8EA}" dt="2019-10-23T09:24:42.847" v="2362" actId="1076"/>
          <ac:picMkLst>
            <pc:docMk/>
            <pc:sldMk cId="107650148" sldId="370"/>
            <ac:picMk id="1026" creationId="{CDAD41F3-AF34-4672-9FB7-20AC1CB01E29}"/>
          </ac:picMkLst>
        </pc:picChg>
      </pc:sldChg>
      <pc:sldChg chg="modSp add del">
        <pc:chgData name="Galván Rojas, Jose Luis" userId="ed4841ff-f0bc-4193-9015-c7b42daab052" providerId="ADAL" clId="{E7B52A73-9550-4F51-A403-7D487564B8EA}" dt="2019-10-23T09:23:07.184" v="2325" actId="2696"/>
        <pc:sldMkLst>
          <pc:docMk/>
          <pc:sldMk cId="1704092340" sldId="370"/>
        </pc:sldMkLst>
        <pc:spChg chg="mod">
          <ac:chgData name="Galván Rojas, Jose Luis" userId="ed4841ff-f0bc-4193-9015-c7b42daab052" providerId="ADAL" clId="{E7B52A73-9550-4F51-A403-7D487564B8EA}" dt="2019-10-23T09:22:59.122" v="2324" actId="20577"/>
          <ac:spMkLst>
            <pc:docMk/>
            <pc:sldMk cId="1704092340" sldId="370"/>
            <ac:spMk id="6" creationId="{1B828EBC-B3D2-40D0-B229-D7BF173E6E41}"/>
          </ac:spMkLst>
        </pc:spChg>
      </pc:sldChg>
      <pc:sldChg chg="add del">
        <pc:chgData name="Galván Rojas, Jose Luis" userId="ed4841ff-f0bc-4193-9015-c7b42daab052" providerId="ADAL" clId="{E7B52A73-9550-4F51-A403-7D487564B8EA}" dt="2019-10-23T09:23:08.120" v="2326" actId="2696"/>
        <pc:sldMkLst>
          <pc:docMk/>
          <pc:sldMk cId="183301947" sldId="371"/>
        </pc:sldMkLst>
      </pc:sldChg>
      <pc:sldChg chg="addSp delSp modSp add">
        <pc:chgData name="Galván Rojas, Jose Luis" userId="ed4841ff-f0bc-4193-9015-c7b42daab052" providerId="ADAL" clId="{E7B52A73-9550-4F51-A403-7D487564B8EA}" dt="2019-10-23T10:29:14.084" v="4127" actId="14100"/>
        <pc:sldMkLst>
          <pc:docMk/>
          <pc:sldMk cId="478743324" sldId="371"/>
        </pc:sldMkLst>
        <pc:spChg chg="mod">
          <ac:chgData name="Galván Rojas, Jose Luis" userId="ed4841ff-f0bc-4193-9015-c7b42daab052" providerId="ADAL" clId="{E7B52A73-9550-4F51-A403-7D487564B8EA}" dt="2019-10-23T09:25:14.959" v="2395" actId="20577"/>
          <ac:spMkLst>
            <pc:docMk/>
            <pc:sldMk cId="478743324" sldId="371"/>
            <ac:spMk id="6" creationId="{1B828EBC-B3D2-40D0-B229-D7BF173E6E41}"/>
          </ac:spMkLst>
        </pc:spChg>
        <pc:spChg chg="mod">
          <ac:chgData name="Galván Rojas, Jose Luis" userId="ed4841ff-f0bc-4193-9015-c7b42daab052" providerId="ADAL" clId="{E7B52A73-9550-4F51-A403-7D487564B8EA}" dt="2019-10-23T10:29:14.084" v="4127" actId="14100"/>
          <ac:spMkLst>
            <pc:docMk/>
            <pc:sldMk cId="478743324" sldId="371"/>
            <ac:spMk id="9" creationId="{F5E2DC4F-3757-764C-A05D-C36B27FA54B5}"/>
          </ac:spMkLst>
        </pc:spChg>
        <pc:picChg chg="add mod">
          <ac:chgData name="Galván Rojas, Jose Luis" userId="ed4841ff-f0bc-4193-9015-c7b42daab052" providerId="ADAL" clId="{E7B52A73-9550-4F51-A403-7D487564B8EA}" dt="2019-10-23T10:29:10.468" v="4126" actId="1076"/>
          <ac:picMkLst>
            <pc:docMk/>
            <pc:sldMk cId="478743324" sldId="371"/>
            <ac:picMk id="3" creationId="{A605690A-E50E-4F58-AEFD-A89AE768C05C}"/>
          </ac:picMkLst>
        </pc:picChg>
        <pc:picChg chg="del">
          <ac:chgData name="Galván Rojas, Jose Luis" userId="ed4841ff-f0bc-4193-9015-c7b42daab052" providerId="ADAL" clId="{E7B52A73-9550-4F51-A403-7D487564B8EA}" dt="2019-10-23T09:25:17.368" v="2396" actId="478"/>
          <ac:picMkLst>
            <pc:docMk/>
            <pc:sldMk cId="478743324" sldId="371"/>
            <ac:picMk id="1026" creationId="{CDAD41F3-AF34-4672-9FB7-20AC1CB01E29}"/>
          </ac:picMkLst>
        </pc:picChg>
      </pc:sldChg>
      <pc:sldChg chg="addSp delSp modSp add">
        <pc:chgData name="Galván Rojas, Jose Luis" userId="ed4841ff-f0bc-4193-9015-c7b42daab052" providerId="ADAL" clId="{E7B52A73-9550-4F51-A403-7D487564B8EA}" dt="2019-10-23T10:34:03.065" v="4466" actId="20577"/>
        <pc:sldMkLst>
          <pc:docMk/>
          <pc:sldMk cId="455057150" sldId="372"/>
        </pc:sldMkLst>
        <pc:spChg chg="mod">
          <ac:chgData name="Galván Rojas, Jose Luis" userId="ed4841ff-f0bc-4193-9015-c7b42daab052" providerId="ADAL" clId="{E7B52A73-9550-4F51-A403-7D487564B8EA}" dt="2019-10-23T09:27:11.658" v="2424" actId="20577"/>
          <ac:spMkLst>
            <pc:docMk/>
            <pc:sldMk cId="455057150" sldId="372"/>
            <ac:spMk id="6" creationId="{1B828EBC-B3D2-40D0-B229-D7BF173E6E41}"/>
          </ac:spMkLst>
        </pc:spChg>
        <pc:spChg chg="mod">
          <ac:chgData name="Galván Rojas, Jose Luis" userId="ed4841ff-f0bc-4193-9015-c7b42daab052" providerId="ADAL" clId="{E7B52A73-9550-4F51-A403-7D487564B8EA}" dt="2019-10-23T10:34:03.065" v="4466" actId="20577"/>
          <ac:spMkLst>
            <pc:docMk/>
            <pc:sldMk cId="455057150" sldId="372"/>
            <ac:spMk id="9" creationId="{F5E2DC4F-3757-764C-A05D-C36B27FA54B5}"/>
          </ac:spMkLst>
        </pc:spChg>
        <pc:picChg chg="del">
          <ac:chgData name="Galván Rojas, Jose Luis" userId="ed4841ff-f0bc-4193-9015-c7b42daab052" providerId="ADAL" clId="{E7B52A73-9550-4F51-A403-7D487564B8EA}" dt="2019-10-23T09:27:29.489" v="2425" actId="478"/>
          <ac:picMkLst>
            <pc:docMk/>
            <pc:sldMk cId="455057150" sldId="372"/>
            <ac:picMk id="3" creationId="{A605690A-E50E-4F58-AEFD-A89AE768C05C}"/>
          </ac:picMkLst>
        </pc:picChg>
        <pc:picChg chg="add mod">
          <ac:chgData name="Galván Rojas, Jose Luis" userId="ed4841ff-f0bc-4193-9015-c7b42daab052" providerId="ADAL" clId="{E7B52A73-9550-4F51-A403-7D487564B8EA}" dt="2019-10-23T09:27:35.193" v="2431" actId="1076"/>
          <ac:picMkLst>
            <pc:docMk/>
            <pc:sldMk cId="455057150" sldId="372"/>
            <ac:picMk id="5" creationId="{89DCB49E-EAF7-4884-BD2F-4C569DAE48F5}"/>
          </ac:picMkLst>
        </pc:picChg>
      </pc:sldChg>
      <pc:sldChg chg="addSp delSp modSp add">
        <pc:chgData name="Galván Rojas, Jose Luis" userId="ed4841ff-f0bc-4193-9015-c7b42daab052" providerId="ADAL" clId="{E7B52A73-9550-4F51-A403-7D487564B8EA}" dt="2019-10-23T10:37:36.828" v="5099" actId="20577"/>
        <pc:sldMkLst>
          <pc:docMk/>
          <pc:sldMk cId="3325227930" sldId="373"/>
        </pc:sldMkLst>
        <pc:spChg chg="add mod">
          <ac:chgData name="Galván Rojas, Jose Luis" userId="ed4841ff-f0bc-4193-9015-c7b42daab052" providerId="ADAL" clId="{E7B52A73-9550-4F51-A403-7D487564B8EA}" dt="2019-10-23T10:37:36.828" v="5099" actId="20577"/>
          <ac:spMkLst>
            <pc:docMk/>
            <pc:sldMk cId="3325227930" sldId="373"/>
            <ac:spMk id="5" creationId="{9BB3D784-4382-4CEF-BC74-F02C5A07AF21}"/>
          </ac:spMkLst>
        </pc:spChg>
        <pc:spChg chg="mod">
          <ac:chgData name="Galván Rojas, Jose Luis" userId="ed4841ff-f0bc-4193-9015-c7b42daab052" providerId="ADAL" clId="{E7B52A73-9550-4F51-A403-7D487564B8EA}" dt="2019-10-23T09:27:53.347" v="2446" actId="6549"/>
          <ac:spMkLst>
            <pc:docMk/>
            <pc:sldMk cId="3325227930" sldId="373"/>
            <ac:spMk id="6" creationId="{1B828EBC-B3D2-40D0-B229-D7BF173E6E41}"/>
          </ac:spMkLst>
        </pc:spChg>
        <pc:spChg chg="del mod">
          <ac:chgData name="Galván Rojas, Jose Luis" userId="ed4841ff-f0bc-4193-9015-c7b42daab052" providerId="ADAL" clId="{E7B52A73-9550-4F51-A403-7D487564B8EA}" dt="2019-10-23T09:50:58.012" v="2873" actId="478"/>
          <ac:spMkLst>
            <pc:docMk/>
            <pc:sldMk cId="3325227930" sldId="373"/>
            <ac:spMk id="9" creationId="{F5E2DC4F-3757-764C-A05D-C36B27FA54B5}"/>
          </ac:spMkLst>
        </pc:spChg>
        <pc:picChg chg="del">
          <ac:chgData name="Galván Rojas, Jose Luis" userId="ed4841ff-f0bc-4193-9015-c7b42daab052" providerId="ADAL" clId="{E7B52A73-9550-4F51-A403-7D487564B8EA}" dt="2019-10-23T09:38:50.487" v="2456" actId="478"/>
          <ac:picMkLst>
            <pc:docMk/>
            <pc:sldMk cId="3325227930" sldId="373"/>
            <ac:picMk id="5" creationId="{89DCB49E-EAF7-4884-BD2F-4C569DAE48F5}"/>
          </ac:picMkLst>
        </pc:picChg>
      </pc:sldChg>
      <pc:sldChg chg="addSp delSp modSp add">
        <pc:chgData name="Galván Rojas, Jose Luis" userId="ed4841ff-f0bc-4193-9015-c7b42daab052" providerId="ADAL" clId="{E7B52A73-9550-4F51-A403-7D487564B8EA}" dt="2019-10-23T09:51:03.735" v="2874" actId="1076"/>
        <pc:sldMkLst>
          <pc:docMk/>
          <pc:sldMk cId="1301013003" sldId="374"/>
        </pc:sldMkLst>
        <pc:spChg chg="add del mod">
          <ac:chgData name="Galván Rojas, Jose Luis" userId="ed4841ff-f0bc-4193-9015-c7b42daab052" providerId="ADAL" clId="{E7B52A73-9550-4F51-A403-7D487564B8EA}" dt="2019-10-23T09:28:06.818" v="2449" actId="478"/>
          <ac:spMkLst>
            <pc:docMk/>
            <pc:sldMk cId="1301013003" sldId="374"/>
            <ac:spMk id="3" creationId="{BD031E0D-135D-4A72-8666-8072873D51B5}"/>
          </ac:spMkLst>
        </pc:spChg>
        <pc:spChg chg="del">
          <ac:chgData name="Galván Rojas, Jose Luis" userId="ed4841ff-f0bc-4193-9015-c7b42daab052" providerId="ADAL" clId="{E7B52A73-9550-4F51-A403-7D487564B8EA}" dt="2019-10-23T09:28:05.560" v="2448" actId="478"/>
          <ac:spMkLst>
            <pc:docMk/>
            <pc:sldMk cId="1301013003" sldId="374"/>
            <ac:spMk id="6147" creationId="{00000000-0000-0000-0000-000000000000}"/>
          </ac:spMkLst>
        </pc:spChg>
        <pc:picChg chg="add mod">
          <ac:chgData name="Galván Rojas, Jose Luis" userId="ed4841ff-f0bc-4193-9015-c7b42daab052" providerId="ADAL" clId="{E7B52A73-9550-4F51-A403-7D487564B8EA}" dt="2019-10-23T09:51:03.735" v="2874" actId="1076"/>
          <ac:picMkLst>
            <pc:docMk/>
            <pc:sldMk cId="1301013003" sldId="374"/>
            <ac:picMk id="6" creationId="{DDEF3C45-449A-46D8-965D-DDC3EC863DE4}"/>
          </ac:picMkLst>
        </pc:picChg>
      </pc:sldChg>
      <pc:sldChg chg="delSp modSp add modNotesTx">
        <pc:chgData name="Galván Rojas, Jose Luis" userId="ed4841ff-f0bc-4193-9015-c7b42daab052" providerId="ADAL" clId="{E7B52A73-9550-4F51-A403-7D487564B8EA}" dt="2019-10-23T10:10:23.625" v="2945" actId="20577"/>
        <pc:sldMkLst>
          <pc:docMk/>
          <pc:sldMk cId="29107769" sldId="375"/>
        </pc:sldMkLst>
        <pc:spChg chg="mod">
          <ac:chgData name="Galván Rojas, Jose Luis" userId="ed4841ff-f0bc-4193-9015-c7b42daab052" providerId="ADAL" clId="{E7B52A73-9550-4F51-A403-7D487564B8EA}" dt="2019-10-23T09:39:38.343" v="2480" actId="20577"/>
          <ac:spMkLst>
            <pc:docMk/>
            <pc:sldMk cId="29107769" sldId="375"/>
            <ac:spMk id="6" creationId="{1B828EBC-B3D2-40D0-B229-D7BF173E6E41}"/>
          </ac:spMkLst>
        </pc:spChg>
        <pc:spChg chg="del">
          <ac:chgData name="Galván Rojas, Jose Luis" userId="ed4841ff-f0bc-4193-9015-c7b42daab052" providerId="ADAL" clId="{E7B52A73-9550-4F51-A403-7D487564B8EA}" dt="2019-10-23T09:39:44.905" v="2482" actId="478"/>
          <ac:spMkLst>
            <pc:docMk/>
            <pc:sldMk cId="29107769" sldId="375"/>
            <ac:spMk id="7" creationId="{D74BA12F-95C6-4C0F-ABCC-4C43C997BDCE}"/>
          </ac:spMkLst>
        </pc:spChg>
        <pc:spChg chg="del">
          <ac:chgData name="Galván Rojas, Jose Luis" userId="ed4841ff-f0bc-4193-9015-c7b42daab052" providerId="ADAL" clId="{E7B52A73-9550-4F51-A403-7D487564B8EA}" dt="2019-10-23T09:39:48.839" v="2483" actId="478"/>
          <ac:spMkLst>
            <pc:docMk/>
            <pc:sldMk cId="29107769" sldId="375"/>
            <ac:spMk id="8" creationId="{60179D42-1BB8-445E-9887-0E4C46A348F0}"/>
          </ac:spMkLst>
        </pc:spChg>
        <pc:spChg chg="mod">
          <ac:chgData name="Galván Rojas, Jose Luis" userId="ed4841ff-f0bc-4193-9015-c7b42daab052" providerId="ADAL" clId="{E7B52A73-9550-4F51-A403-7D487564B8EA}" dt="2019-10-23T10:10:23.625" v="2945" actId="20577"/>
          <ac:spMkLst>
            <pc:docMk/>
            <pc:sldMk cId="29107769" sldId="375"/>
            <ac:spMk id="9" creationId="{F5E2DC4F-3757-764C-A05D-C36B27FA54B5}"/>
          </ac:spMkLst>
        </pc:spChg>
        <pc:spChg chg="del">
          <ac:chgData name="Galván Rojas, Jose Luis" userId="ed4841ff-f0bc-4193-9015-c7b42daab052" providerId="ADAL" clId="{E7B52A73-9550-4F51-A403-7D487564B8EA}" dt="2019-10-23T09:39:43.631" v="2481" actId="478"/>
          <ac:spMkLst>
            <pc:docMk/>
            <pc:sldMk cId="29107769" sldId="375"/>
            <ac:spMk id="10" creationId="{B8E380AB-7E82-45EB-8291-3C0CBFDD3D7C}"/>
          </ac:spMkLst>
        </pc:spChg>
      </pc:sldChg>
    </pc:docChg>
  </pc:docChgLst>
  <pc:docChgLst>
    <pc:chgData name="Galván Rojas, Jose Luis" userId="ed4841ff-f0bc-4193-9015-c7b42daab052" providerId="ADAL" clId="{B61D63AE-970A-4BBE-9303-F40A485EEC4F}"/>
    <pc:docChg chg="undo custSel addSld modSld">
      <pc:chgData name="Galván Rojas, Jose Luis" userId="ed4841ff-f0bc-4193-9015-c7b42daab052" providerId="ADAL" clId="{B61D63AE-970A-4BBE-9303-F40A485EEC4F}" dt="2019-10-22T10:24:25.566" v="1202" actId="20577"/>
      <pc:docMkLst>
        <pc:docMk/>
      </pc:docMkLst>
      <pc:sldChg chg="addSp delSp modSp modNotesTx">
        <pc:chgData name="Galván Rojas, Jose Luis" userId="ed4841ff-f0bc-4193-9015-c7b42daab052" providerId="ADAL" clId="{B61D63AE-970A-4BBE-9303-F40A485EEC4F}" dt="2019-10-22T10:20:32.585" v="1174" actId="20577"/>
        <pc:sldMkLst>
          <pc:docMk/>
          <pc:sldMk cId="4102509458" sldId="363"/>
        </pc:sldMkLst>
        <pc:spChg chg="add del mod">
          <ac:chgData name="Galván Rojas, Jose Luis" userId="ed4841ff-f0bc-4193-9015-c7b42daab052" providerId="ADAL" clId="{B61D63AE-970A-4BBE-9303-F40A485EEC4F}" dt="2019-10-22T09:13:09.009" v="51"/>
          <ac:spMkLst>
            <pc:docMk/>
            <pc:sldMk cId="4102509458" sldId="363"/>
            <ac:spMk id="3" creationId="{D7DDADCD-5D94-4506-B30F-6F5058F14FD1}"/>
          </ac:spMkLst>
        </pc:spChg>
        <pc:spChg chg="add del mod">
          <ac:chgData name="Galván Rojas, Jose Luis" userId="ed4841ff-f0bc-4193-9015-c7b42daab052" providerId="ADAL" clId="{B61D63AE-970A-4BBE-9303-F40A485EEC4F}" dt="2019-10-22T09:07:07.301" v="26" actId="20577"/>
          <ac:spMkLst>
            <pc:docMk/>
            <pc:sldMk cId="4102509458" sldId="363"/>
            <ac:spMk id="6" creationId="{1B828EBC-B3D2-40D0-B229-D7BF173E6E41}"/>
          </ac:spMkLst>
        </pc:spChg>
        <pc:spChg chg="add mod">
          <ac:chgData name="Galván Rojas, Jose Luis" userId="ed4841ff-f0bc-4193-9015-c7b42daab052" providerId="ADAL" clId="{B61D63AE-970A-4BBE-9303-F40A485EEC4F}" dt="2019-10-22T10:19:51.987" v="1085" actId="179"/>
          <ac:spMkLst>
            <pc:docMk/>
            <pc:sldMk cId="4102509458" sldId="363"/>
            <ac:spMk id="7" creationId="{D74BA12F-95C6-4C0F-ABCC-4C43C997BDCE}"/>
          </ac:spMkLst>
        </pc:spChg>
        <pc:spChg chg="mod">
          <ac:chgData name="Galván Rojas, Jose Luis" userId="ed4841ff-f0bc-4193-9015-c7b42daab052" providerId="ADAL" clId="{B61D63AE-970A-4BBE-9303-F40A485EEC4F}" dt="2019-10-22T10:10:19.431" v="646" actId="20577"/>
          <ac:spMkLst>
            <pc:docMk/>
            <pc:sldMk cId="4102509458" sldId="363"/>
            <ac:spMk id="9" creationId="{F5E2DC4F-3757-764C-A05D-C36B27FA54B5}"/>
          </ac:spMkLst>
        </pc:spChg>
        <pc:picChg chg="add del mod">
          <ac:chgData name="Galván Rojas, Jose Luis" userId="ed4841ff-f0bc-4193-9015-c7b42daab052" providerId="ADAL" clId="{B61D63AE-970A-4BBE-9303-F40A485EEC4F}" dt="2019-10-22T09:13:13.936" v="53" actId="478"/>
          <ac:picMkLst>
            <pc:docMk/>
            <pc:sldMk cId="4102509458" sldId="363"/>
            <ac:picMk id="2" creationId="{0CE4E725-5B49-46EB-B8DE-FADCDAEF9726}"/>
          </ac:picMkLst>
        </pc:picChg>
      </pc:sldChg>
      <pc:sldChg chg="modSp add">
        <pc:chgData name="Galván Rojas, Jose Luis" userId="ed4841ff-f0bc-4193-9015-c7b42daab052" providerId="ADAL" clId="{B61D63AE-970A-4BBE-9303-F40A485EEC4F}" dt="2019-10-22T10:24:25.566" v="1202" actId="20577"/>
        <pc:sldMkLst>
          <pc:docMk/>
          <pc:sldMk cId="1170676798" sldId="364"/>
        </pc:sldMkLst>
        <pc:spChg chg="mod">
          <ac:chgData name="Galván Rojas, Jose Luis" userId="ed4841ff-f0bc-4193-9015-c7b42daab052" providerId="ADAL" clId="{B61D63AE-970A-4BBE-9303-F40A485EEC4F}" dt="2019-10-22T10:24:25.566" v="1202" actId="20577"/>
          <ac:spMkLst>
            <pc:docMk/>
            <pc:sldMk cId="1170676798" sldId="364"/>
            <ac:spMk id="6" creationId="{1B828EBC-B3D2-40D0-B229-D7BF173E6E41}"/>
          </ac:spMkLst>
        </pc:spChg>
      </pc:sldChg>
      <pc:sldChg chg="add">
        <pc:chgData name="Galván Rojas, Jose Luis" userId="ed4841ff-f0bc-4193-9015-c7b42daab052" providerId="ADAL" clId="{B61D63AE-970A-4BBE-9303-F40A485EEC4F}" dt="2019-10-22T10:24:14.602" v="1176"/>
        <pc:sldMkLst>
          <pc:docMk/>
          <pc:sldMk cId="3681396790" sldId="36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4278313" cy="71755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5592763" y="0"/>
            <a:ext cx="4278312" cy="717550"/>
          </a:xfrm>
          <a:prstGeom prst="rect">
            <a:avLst/>
          </a:prstGeom>
        </p:spPr>
        <p:txBody>
          <a:bodyPr vert="horz" lIns="91440" tIns="45720" rIns="91440" bIns="45720" rtlCol="0"/>
          <a:lstStyle>
            <a:lvl1pPr algn="r">
              <a:defRPr sz="1200"/>
            </a:lvl1pPr>
          </a:lstStyle>
          <a:p>
            <a:fld id="{06146EE3-7DE8-4153-8C10-BD188C72910D}" type="datetimeFigureOut">
              <a:rPr lang="es-ES" smtClean="0"/>
              <a:t>18/05/2021</a:t>
            </a:fld>
            <a:endParaRPr lang="es-ES"/>
          </a:p>
        </p:txBody>
      </p:sp>
      <p:sp>
        <p:nvSpPr>
          <p:cNvPr id="4" name="Marcador de pie de página 3"/>
          <p:cNvSpPr>
            <a:spLocks noGrp="1"/>
          </p:cNvSpPr>
          <p:nvPr>
            <p:ph type="ftr" sz="quarter" idx="2"/>
          </p:nvPr>
        </p:nvSpPr>
        <p:spPr>
          <a:xfrm>
            <a:off x="0" y="13584238"/>
            <a:ext cx="4278313" cy="717550"/>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5592763" y="13584238"/>
            <a:ext cx="4278312" cy="717550"/>
          </a:xfrm>
          <a:prstGeom prst="rect">
            <a:avLst/>
          </a:prstGeom>
        </p:spPr>
        <p:txBody>
          <a:bodyPr vert="horz" lIns="91440" tIns="45720" rIns="91440" bIns="45720" rtlCol="0" anchor="b"/>
          <a:lstStyle>
            <a:lvl1pPr algn="r">
              <a:defRPr sz="1200"/>
            </a:lvl1pPr>
          </a:lstStyle>
          <a:p>
            <a:fld id="{DC03977E-019A-42E5-8779-86B63074440B}" type="slidenum">
              <a:rPr lang="es-ES" smtClean="0"/>
              <a:t>‹Nº›</a:t>
            </a:fld>
            <a:endParaRPr lang="es-ES"/>
          </a:p>
        </p:txBody>
      </p:sp>
    </p:spTree>
    <p:extLst>
      <p:ext uri="{BB962C8B-B14F-4D97-AF65-F5344CB8AC3E}">
        <p14:creationId xmlns:p14="http://schemas.microsoft.com/office/powerpoint/2010/main" val="22091934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4278153" cy="715089"/>
          </a:xfrm>
          <a:prstGeom prst="rect">
            <a:avLst/>
          </a:prstGeom>
        </p:spPr>
        <p:txBody>
          <a:bodyPr vert="horz" lIns="132158" tIns="66079" rIns="132158" bIns="66079" rtlCol="0"/>
          <a:lstStyle>
            <a:lvl1pPr algn="l" eaLnBrk="1" fontAlgn="auto" hangingPunct="1">
              <a:spcBef>
                <a:spcPts val="0"/>
              </a:spcBef>
              <a:spcAft>
                <a:spcPts val="0"/>
              </a:spcAft>
              <a:defRPr sz="1700">
                <a:latin typeface="+mn-lt"/>
                <a:ea typeface="+mn-ea"/>
                <a:cs typeface="+mn-cs"/>
              </a:defRPr>
            </a:lvl1pPr>
          </a:lstStyle>
          <a:p>
            <a:pPr>
              <a:defRPr/>
            </a:pPr>
            <a:endParaRPr lang="es-ES" dirty="0"/>
          </a:p>
        </p:txBody>
      </p:sp>
      <p:sp>
        <p:nvSpPr>
          <p:cNvPr id="3" name="Marcador de fecha 2"/>
          <p:cNvSpPr>
            <a:spLocks noGrp="1"/>
          </p:cNvSpPr>
          <p:nvPr>
            <p:ph type="dt" idx="1"/>
          </p:nvPr>
        </p:nvSpPr>
        <p:spPr>
          <a:xfrm>
            <a:off x="5592226" y="0"/>
            <a:ext cx="4278153" cy="715089"/>
          </a:xfrm>
          <a:prstGeom prst="rect">
            <a:avLst/>
          </a:prstGeom>
        </p:spPr>
        <p:txBody>
          <a:bodyPr vert="horz" wrap="square" lIns="132158" tIns="66079" rIns="132158" bIns="66079" numCol="1" anchor="t" anchorCtr="0" compatLnSpc="1">
            <a:prstTxWarp prst="textNoShape">
              <a:avLst/>
            </a:prstTxWarp>
          </a:bodyPr>
          <a:lstStyle>
            <a:lvl1pPr algn="r" eaLnBrk="1" hangingPunct="1">
              <a:defRPr sz="1700" smtClean="0"/>
            </a:lvl1pPr>
          </a:lstStyle>
          <a:p>
            <a:pPr>
              <a:defRPr/>
            </a:pPr>
            <a:fld id="{AA92BC93-7732-4ABC-82E7-61557F8ED5AA}" type="datetimeFigureOut">
              <a:rPr lang="es-ES" altLang="es-ES"/>
              <a:pPr>
                <a:defRPr/>
              </a:pPr>
              <a:t>18/05/2021</a:t>
            </a:fld>
            <a:endParaRPr lang="es-ES" altLang="es-ES" dirty="0"/>
          </a:p>
        </p:txBody>
      </p:sp>
      <p:sp>
        <p:nvSpPr>
          <p:cNvPr id="4" name="Marcador de imagen de diapositiva 3"/>
          <p:cNvSpPr>
            <a:spLocks noGrp="1" noRot="1" noChangeAspect="1"/>
          </p:cNvSpPr>
          <p:nvPr>
            <p:ph type="sldImg" idx="2"/>
          </p:nvPr>
        </p:nvSpPr>
        <p:spPr>
          <a:xfrm>
            <a:off x="168275" y="1071563"/>
            <a:ext cx="9536113" cy="5364162"/>
          </a:xfrm>
          <a:prstGeom prst="rect">
            <a:avLst/>
          </a:prstGeom>
          <a:noFill/>
          <a:ln w="12700">
            <a:solidFill>
              <a:prstClr val="black"/>
            </a:solidFill>
          </a:ln>
        </p:spPr>
        <p:txBody>
          <a:bodyPr vert="horz" lIns="132158" tIns="66079" rIns="132158" bIns="66079" rtlCol="0" anchor="ctr"/>
          <a:lstStyle/>
          <a:p>
            <a:pPr lvl="0"/>
            <a:endParaRPr lang="es-ES" noProof="0" dirty="0"/>
          </a:p>
        </p:txBody>
      </p:sp>
      <p:sp>
        <p:nvSpPr>
          <p:cNvPr id="5" name="Marcador de notas 4"/>
          <p:cNvSpPr>
            <a:spLocks noGrp="1"/>
          </p:cNvSpPr>
          <p:nvPr>
            <p:ph type="body" sz="quarter" idx="3"/>
          </p:nvPr>
        </p:nvSpPr>
        <p:spPr>
          <a:xfrm>
            <a:off x="987267" y="6793349"/>
            <a:ext cx="7898130" cy="6435805"/>
          </a:xfrm>
          <a:prstGeom prst="rect">
            <a:avLst/>
          </a:prstGeom>
        </p:spPr>
        <p:txBody>
          <a:bodyPr vert="horz" wrap="square" lIns="132158" tIns="66079" rIns="132158" bIns="66079" numCol="1" anchor="t" anchorCtr="0" compatLnSpc="1">
            <a:prstTxWarp prst="textNoShape">
              <a:avLst/>
            </a:prstTxWarp>
          </a:bodyPr>
          <a:lstStyle/>
          <a:p>
            <a:pPr lvl="0"/>
            <a:r>
              <a:rPr lang="es-ES_tradnl" altLang="es-ES" noProof="0"/>
              <a:t>Haga clic para modificar el estilo de texto del patrón</a:t>
            </a:r>
          </a:p>
          <a:p>
            <a:pPr lvl="1"/>
            <a:r>
              <a:rPr lang="es-ES_tradnl" altLang="es-ES" noProof="0"/>
              <a:t>Segundo nivel</a:t>
            </a:r>
          </a:p>
          <a:p>
            <a:pPr lvl="2"/>
            <a:r>
              <a:rPr lang="es-ES_tradnl" altLang="es-ES" noProof="0"/>
              <a:t>Tercer nivel</a:t>
            </a:r>
          </a:p>
          <a:p>
            <a:pPr lvl="3"/>
            <a:r>
              <a:rPr lang="es-ES_tradnl" altLang="es-ES" noProof="0"/>
              <a:t>Cuarto nivel</a:t>
            </a:r>
          </a:p>
          <a:p>
            <a:pPr lvl="4"/>
            <a:r>
              <a:rPr lang="es-ES_tradnl" altLang="es-ES" noProof="0"/>
              <a:t>Quinto nivel</a:t>
            </a:r>
            <a:endParaRPr lang="es-ES" altLang="es-ES" noProof="0"/>
          </a:p>
        </p:txBody>
      </p:sp>
      <p:sp>
        <p:nvSpPr>
          <p:cNvPr id="6" name="Marcador de pie de página 5"/>
          <p:cNvSpPr>
            <a:spLocks noGrp="1"/>
          </p:cNvSpPr>
          <p:nvPr>
            <p:ph type="ftr" sz="quarter" idx="4"/>
          </p:nvPr>
        </p:nvSpPr>
        <p:spPr>
          <a:xfrm>
            <a:off x="1" y="13584216"/>
            <a:ext cx="4278153" cy="715089"/>
          </a:xfrm>
          <a:prstGeom prst="rect">
            <a:avLst/>
          </a:prstGeom>
        </p:spPr>
        <p:txBody>
          <a:bodyPr vert="horz" lIns="132158" tIns="66079" rIns="132158" bIns="66079" rtlCol="0" anchor="b"/>
          <a:lstStyle>
            <a:lvl1pPr algn="l" eaLnBrk="1" fontAlgn="auto" hangingPunct="1">
              <a:spcBef>
                <a:spcPts val="0"/>
              </a:spcBef>
              <a:spcAft>
                <a:spcPts val="0"/>
              </a:spcAft>
              <a:defRPr sz="1700">
                <a:latin typeface="+mn-lt"/>
                <a:ea typeface="+mn-ea"/>
                <a:cs typeface="+mn-cs"/>
              </a:defRPr>
            </a:lvl1pPr>
          </a:lstStyle>
          <a:p>
            <a:pPr>
              <a:defRPr/>
            </a:pPr>
            <a:endParaRPr lang="es-ES" dirty="0"/>
          </a:p>
        </p:txBody>
      </p:sp>
      <p:sp>
        <p:nvSpPr>
          <p:cNvPr id="7" name="Marcador de número de diapositiva 6"/>
          <p:cNvSpPr>
            <a:spLocks noGrp="1"/>
          </p:cNvSpPr>
          <p:nvPr>
            <p:ph type="sldNum" sz="quarter" idx="5"/>
          </p:nvPr>
        </p:nvSpPr>
        <p:spPr>
          <a:xfrm>
            <a:off x="5592226" y="13584216"/>
            <a:ext cx="4278153" cy="715089"/>
          </a:xfrm>
          <a:prstGeom prst="rect">
            <a:avLst/>
          </a:prstGeom>
        </p:spPr>
        <p:txBody>
          <a:bodyPr vert="horz" wrap="square" lIns="132158" tIns="66079" rIns="132158" bIns="66079" numCol="1" anchor="b" anchorCtr="0" compatLnSpc="1">
            <a:prstTxWarp prst="textNoShape">
              <a:avLst/>
            </a:prstTxWarp>
          </a:bodyPr>
          <a:lstStyle>
            <a:lvl1pPr algn="r" eaLnBrk="1" hangingPunct="1">
              <a:defRPr sz="1700"/>
            </a:lvl1pPr>
          </a:lstStyle>
          <a:p>
            <a:fld id="{C124E9A4-DB67-4D2A-BED2-07E78F4E284D}" type="slidenum">
              <a:rPr lang="es-ES" altLang="es-ES"/>
              <a:pPr/>
              <a:t>‹Nº›</a:t>
            </a:fld>
            <a:endParaRPr lang="es-ES" altLang="es-ES" dirty="0"/>
          </a:p>
        </p:txBody>
      </p:sp>
    </p:spTree>
    <p:extLst>
      <p:ext uri="{BB962C8B-B14F-4D97-AF65-F5344CB8AC3E}">
        <p14:creationId xmlns:p14="http://schemas.microsoft.com/office/powerpoint/2010/main" val="97101623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68275" y="1071563"/>
            <a:ext cx="9536113" cy="5364162"/>
          </a:xfrm>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C124E9A4-DB67-4D2A-BED2-07E78F4E284D}" type="slidenum">
              <a:rPr lang="es-ES" altLang="es-ES" smtClean="0"/>
              <a:pPr/>
              <a:t>1</a:t>
            </a:fld>
            <a:endParaRPr lang="es-ES" altLang="es-ES" dirty="0"/>
          </a:p>
        </p:txBody>
      </p:sp>
    </p:spTree>
    <p:extLst>
      <p:ext uri="{BB962C8B-B14F-4D97-AF65-F5344CB8AC3E}">
        <p14:creationId xmlns:p14="http://schemas.microsoft.com/office/powerpoint/2010/main" val="37347621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10</a:t>
            </a:fld>
            <a:endParaRPr lang="es-ES" altLang="es-ES" dirty="0"/>
          </a:p>
        </p:txBody>
      </p:sp>
    </p:spTree>
    <p:extLst>
      <p:ext uri="{BB962C8B-B14F-4D97-AF65-F5344CB8AC3E}">
        <p14:creationId xmlns:p14="http://schemas.microsoft.com/office/powerpoint/2010/main" val="75237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ES" dirty="0"/>
              <a:t>- En el</a:t>
            </a:r>
            <a:r>
              <a:rPr lang="es-ES" baseline="0" dirty="0"/>
              <a:t> listado habrá que identificar otras áreas de la STIC (OTI, ARQ, OCA, </a:t>
            </a:r>
            <a:r>
              <a:rPr lang="es-ES" baseline="0" dirty="0" err="1"/>
              <a:t>etc</a:t>
            </a:r>
            <a:r>
              <a:rPr lang="es-ES" baseline="0" dirty="0"/>
              <a:t>), otros proyectos en los que se identifique alguna dependencia…</a:t>
            </a: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11</a:t>
            </a:fld>
            <a:endParaRPr lang="es-ES" altLang="es-ES" dirty="0"/>
          </a:p>
        </p:txBody>
      </p:sp>
    </p:spTree>
    <p:extLst>
      <p:ext uri="{BB962C8B-B14F-4D97-AF65-F5344CB8AC3E}">
        <p14:creationId xmlns:p14="http://schemas.microsoft.com/office/powerpoint/2010/main" val="5716684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s-ES" altLang="es-ES" sz="1200" dirty="0">
                <a:solidFill>
                  <a:srgbClr val="17375E"/>
                </a:solidFill>
                <a:latin typeface="Arial Narrow" panose="020B0606020202030204" pitchFamily="34" charset="0"/>
              </a:rPr>
              <a:t>Es una dinámica que permite explorar e identificar los roles que usarán el producto lo que facilitará posteriormente la elaboración de historias de usuario y poder enfocarlas desde el punto de vista de cada uno de los roles identificados.</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s-ES" altLang="es-ES" sz="1200" dirty="0">
              <a:solidFill>
                <a:srgbClr val="17375E"/>
              </a:solidFill>
              <a:latin typeface="Arial Narrow" panose="020B0606020202030204" pitchFamily="34" charset="0"/>
            </a:endParaRPr>
          </a:p>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12</a:t>
            </a:fld>
            <a:endParaRPr lang="es-ES" altLang="es-ES" dirty="0"/>
          </a:p>
        </p:txBody>
      </p:sp>
    </p:spTree>
    <p:extLst>
      <p:ext uri="{BB962C8B-B14F-4D97-AF65-F5344CB8AC3E}">
        <p14:creationId xmlns:p14="http://schemas.microsoft.com/office/powerpoint/2010/main" val="32677174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13</a:t>
            </a:fld>
            <a:endParaRPr lang="es-ES" altLang="es-ES" dirty="0"/>
          </a:p>
        </p:txBody>
      </p:sp>
    </p:spTree>
    <p:extLst>
      <p:ext uri="{BB962C8B-B14F-4D97-AF65-F5344CB8AC3E}">
        <p14:creationId xmlns:p14="http://schemas.microsoft.com/office/powerpoint/2010/main" val="3709970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14</a:t>
            </a:fld>
            <a:endParaRPr lang="es-ES" altLang="es-ES" dirty="0"/>
          </a:p>
        </p:txBody>
      </p:sp>
    </p:spTree>
    <p:extLst>
      <p:ext uri="{BB962C8B-B14F-4D97-AF65-F5344CB8AC3E}">
        <p14:creationId xmlns:p14="http://schemas.microsoft.com/office/powerpoint/2010/main" val="1454961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15</a:t>
            </a:fld>
            <a:endParaRPr lang="es-ES" altLang="es-ES" dirty="0"/>
          </a:p>
        </p:txBody>
      </p:sp>
    </p:spTree>
    <p:extLst>
      <p:ext uri="{BB962C8B-B14F-4D97-AF65-F5344CB8AC3E}">
        <p14:creationId xmlns:p14="http://schemas.microsoft.com/office/powerpoint/2010/main" val="312321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16</a:t>
            </a:fld>
            <a:endParaRPr lang="es-ES" altLang="es-ES" dirty="0"/>
          </a:p>
        </p:txBody>
      </p:sp>
    </p:spTree>
    <p:extLst>
      <p:ext uri="{BB962C8B-B14F-4D97-AF65-F5344CB8AC3E}">
        <p14:creationId xmlns:p14="http://schemas.microsoft.com/office/powerpoint/2010/main" val="4250841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17</a:t>
            </a:fld>
            <a:endParaRPr lang="es-ES" altLang="es-ES" dirty="0"/>
          </a:p>
        </p:txBody>
      </p:sp>
    </p:spTree>
    <p:extLst>
      <p:ext uri="{BB962C8B-B14F-4D97-AF65-F5344CB8AC3E}">
        <p14:creationId xmlns:p14="http://schemas.microsoft.com/office/powerpoint/2010/main" val="7826207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18</a:t>
            </a:fld>
            <a:endParaRPr lang="es-ES" altLang="es-ES" dirty="0"/>
          </a:p>
        </p:txBody>
      </p:sp>
    </p:spTree>
    <p:extLst>
      <p:ext uri="{BB962C8B-B14F-4D97-AF65-F5344CB8AC3E}">
        <p14:creationId xmlns:p14="http://schemas.microsoft.com/office/powerpoint/2010/main" val="24289712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19</a:t>
            </a:fld>
            <a:endParaRPr lang="es-ES" altLang="es-ES" dirty="0"/>
          </a:p>
        </p:txBody>
      </p:sp>
    </p:spTree>
    <p:extLst>
      <p:ext uri="{BB962C8B-B14F-4D97-AF65-F5344CB8AC3E}">
        <p14:creationId xmlns:p14="http://schemas.microsoft.com/office/powerpoint/2010/main" val="1166609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2</a:t>
            </a:fld>
            <a:endParaRPr lang="es-ES" altLang="es-ES" dirty="0"/>
          </a:p>
        </p:txBody>
      </p:sp>
    </p:spTree>
    <p:extLst>
      <p:ext uri="{BB962C8B-B14F-4D97-AF65-F5344CB8AC3E}">
        <p14:creationId xmlns:p14="http://schemas.microsoft.com/office/powerpoint/2010/main" val="5098824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68275" y="1071563"/>
            <a:ext cx="9536113" cy="5364162"/>
          </a:xfrm>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C124E9A4-DB67-4D2A-BED2-07E78F4E284D}" type="slidenum">
              <a:rPr lang="es-ES" altLang="es-ES" smtClean="0"/>
              <a:pPr/>
              <a:t>20</a:t>
            </a:fld>
            <a:endParaRPr lang="es-ES" altLang="es-ES" dirty="0"/>
          </a:p>
        </p:txBody>
      </p:sp>
    </p:spTree>
    <p:extLst>
      <p:ext uri="{BB962C8B-B14F-4D97-AF65-F5344CB8AC3E}">
        <p14:creationId xmlns:p14="http://schemas.microsoft.com/office/powerpoint/2010/main" val="147467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Ideas importantes:</a:t>
            </a:r>
          </a:p>
          <a:p>
            <a:pPr marL="171450" indent="-171450">
              <a:buFont typeface="Arial" panose="020B0604020202020204" pitchFamily="34" charset="0"/>
              <a:buChar char="•"/>
            </a:pPr>
            <a:r>
              <a:rPr lang="es-ES" dirty="0"/>
              <a:t>Alinear ideas y visión del producto.</a:t>
            </a:r>
          </a:p>
          <a:p>
            <a:pPr marL="171450" indent="-171450">
              <a:buFont typeface="Arial" panose="020B0604020202020204" pitchFamily="34" charset="0"/>
              <a:buChar char="•"/>
            </a:pPr>
            <a:r>
              <a:rPr lang="es-ES" dirty="0"/>
              <a:t>Hacer patente la necesidad de diálogo para el éxito del proyecto.</a:t>
            </a:r>
          </a:p>
          <a:p>
            <a:pPr marL="171450" indent="-171450">
              <a:buFont typeface="Arial" panose="020B0604020202020204" pitchFamily="34" charset="0"/>
              <a:buChar char="•"/>
            </a:pPr>
            <a:r>
              <a:rPr lang="es-ES" dirty="0"/>
              <a:t>Identificar prioridades y controlar las expectativas.</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s-ES" dirty="0"/>
              <a:t>Evidenciar riesgos desde el primer momento y reducir incertidumbre.</a:t>
            </a:r>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3</a:t>
            </a:fld>
            <a:endParaRPr lang="es-ES" altLang="es-ES" dirty="0"/>
          </a:p>
        </p:txBody>
      </p:sp>
    </p:spTree>
    <p:extLst>
      <p:ext uri="{BB962C8B-B14F-4D97-AF65-F5344CB8AC3E}">
        <p14:creationId xmlns:p14="http://schemas.microsoft.com/office/powerpoint/2010/main" val="3949626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ES" dirty="0"/>
              <a:t>Dinámicas:</a:t>
            </a:r>
          </a:p>
          <a:p>
            <a:pPr marL="0" indent="0">
              <a:buFont typeface="Arial" panose="020B0604020202020204" pitchFamily="34" charset="0"/>
              <a:buNone/>
            </a:pPr>
            <a:r>
              <a:rPr lang="es-ES" dirty="0"/>
              <a:t>1.- ¿Para qué estamos aquí?: Entender el</a:t>
            </a:r>
            <a:r>
              <a:rPr lang="es-ES" baseline="0" dirty="0"/>
              <a:t> para qué </a:t>
            </a:r>
            <a:r>
              <a:rPr lang="es-ES" dirty="0"/>
              <a:t>del</a:t>
            </a:r>
            <a:r>
              <a:rPr lang="es-ES" baseline="0" dirty="0"/>
              <a:t> lanzamiento </a:t>
            </a:r>
            <a:r>
              <a:rPr lang="es-ES" dirty="0"/>
              <a:t>del proyecto.</a:t>
            </a:r>
          </a:p>
          <a:p>
            <a:pPr marL="0" indent="0">
              <a:buFont typeface="Arial" panose="020B0604020202020204" pitchFamily="34" charset="0"/>
              <a:buNone/>
            </a:pPr>
            <a:r>
              <a:rPr lang="es-ES" dirty="0"/>
              <a:t>2.- Elevator pitch: Entender el valor principal del producto.</a:t>
            </a:r>
          </a:p>
          <a:p>
            <a:pPr marL="0" indent="0">
              <a:buFont typeface="Arial" panose="020B0604020202020204" pitchFamily="34" charset="0"/>
              <a:buNone/>
            </a:pPr>
            <a:r>
              <a:rPr lang="es-ES" dirty="0"/>
              <a:t>3.- La lista de NO es: Identificar los límites del proyecto.</a:t>
            </a:r>
          </a:p>
          <a:p>
            <a:pPr marL="0" indent="0">
              <a:buFont typeface="Arial" panose="020B0604020202020204" pitchFamily="34" charset="0"/>
              <a:buNone/>
            </a:pPr>
            <a:r>
              <a:rPr lang="es-ES" dirty="0"/>
              <a:t>4.- Conoce a tus</a:t>
            </a:r>
            <a:r>
              <a:rPr lang="es-ES" baseline="0" dirty="0"/>
              <a:t> </a:t>
            </a:r>
            <a:r>
              <a:rPr lang="es-ES" dirty="0"/>
              <a:t>vecinos: Identificar todos los interesados en un proyecto.</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s-ES" dirty="0"/>
              <a:t>5.- Identifica a tus</a:t>
            </a:r>
            <a:r>
              <a:rPr lang="es-ES" baseline="0" dirty="0"/>
              <a:t> </a:t>
            </a:r>
            <a:r>
              <a:rPr lang="es-ES" dirty="0"/>
              <a:t>usuarios: Identificar todos los usuarios en un proyecto.</a:t>
            </a:r>
          </a:p>
          <a:p>
            <a:pPr marL="0" indent="0">
              <a:buFont typeface="Arial" panose="020B0604020202020204" pitchFamily="34" charset="0"/>
              <a:buNone/>
            </a:pPr>
            <a:r>
              <a:rPr lang="es-ES" dirty="0"/>
              <a:t>6.- Visualiza la solución: Es una aproximación a muy alto nivel de la arquitectura.</a:t>
            </a:r>
          </a:p>
          <a:p>
            <a:pPr marL="0" indent="0">
              <a:buFont typeface="Arial" panose="020B0604020202020204" pitchFamily="34" charset="0"/>
              <a:buNone/>
            </a:pPr>
            <a:r>
              <a:rPr lang="es-ES" dirty="0"/>
              <a:t>7.- Qué nos quita el sueño: Identificación de riesgos y preocupaciones.</a:t>
            </a:r>
          </a:p>
          <a:p>
            <a:pPr marL="0" indent="0">
              <a:buFont typeface="Arial" panose="020B0604020202020204" pitchFamily="34" charset="0"/>
              <a:buNone/>
            </a:pPr>
            <a:r>
              <a:rPr lang="es-ES" dirty="0"/>
              <a:t>8.- La caja del producto: Nos ayuda a encontrar un eslogan para nuestro proyecto.</a:t>
            </a:r>
          </a:p>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C124E9A4-DB67-4D2A-BED2-07E78F4E284D}" type="slidenum">
              <a:rPr kumimoji="0" lang="es-ES" altLang="es-ES" sz="17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4</a:t>
            </a:fld>
            <a:endParaRPr kumimoji="0" lang="es-ES" altLang="es-ES" sz="1700" b="0" i="0" u="none" strike="noStrike" kern="1200" cap="none" spc="0" normalizeH="0" baseline="0" noProof="0" dirty="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1335398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5</a:t>
            </a:fld>
            <a:endParaRPr lang="es-ES" altLang="es-ES" dirty="0"/>
          </a:p>
        </p:txBody>
      </p:sp>
    </p:spTree>
    <p:extLst>
      <p:ext uri="{BB962C8B-B14F-4D97-AF65-F5344CB8AC3E}">
        <p14:creationId xmlns:p14="http://schemas.microsoft.com/office/powerpoint/2010/main" val="537904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6</a:t>
            </a:fld>
            <a:endParaRPr lang="es-ES" altLang="es-ES" dirty="0"/>
          </a:p>
        </p:txBody>
      </p:sp>
    </p:spTree>
    <p:extLst>
      <p:ext uri="{BB962C8B-B14F-4D97-AF65-F5344CB8AC3E}">
        <p14:creationId xmlns:p14="http://schemas.microsoft.com/office/powerpoint/2010/main" val="3002044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ES" dirty="0"/>
              <a:t>- Cada asistente</a:t>
            </a:r>
            <a:r>
              <a:rPr lang="es-ES" baseline="0" dirty="0"/>
              <a:t> se presenta y comparte con el resto su aportación al proyecto.</a:t>
            </a: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7</a:t>
            </a:fld>
            <a:endParaRPr lang="es-ES" altLang="es-ES" dirty="0"/>
          </a:p>
        </p:txBody>
      </p:sp>
    </p:spTree>
    <p:extLst>
      <p:ext uri="{BB962C8B-B14F-4D97-AF65-F5344CB8AC3E}">
        <p14:creationId xmlns:p14="http://schemas.microsoft.com/office/powerpoint/2010/main" val="1209759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8</a:t>
            </a:fld>
            <a:endParaRPr lang="es-ES" altLang="es-ES" dirty="0"/>
          </a:p>
        </p:txBody>
      </p:sp>
    </p:spTree>
    <p:extLst>
      <p:ext uri="{BB962C8B-B14F-4D97-AF65-F5344CB8AC3E}">
        <p14:creationId xmlns:p14="http://schemas.microsoft.com/office/powerpoint/2010/main" val="4150148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ES" dirty="0"/>
              <a:t>Plantilla:</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s-ES" sz="1200" i="1" dirty="0">
                <a:solidFill>
                  <a:schemeClr val="tx2">
                    <a:lumMod val="75000"/>
                  </a:schemeClr>
                </a:solidFill>
                <a:ea typeface="MS PGothic" panose="020B0600070205080204" pitchFamily="34" charset="-128"/>
              </a:rPr>
              <a:t>Para [ cliente | público ]</a:t>
            </a:r>
            <a:br>
              <a:rPr lang="es-ES" sz="1200" i="1" dirty="0">
                <a:solidFill>
                  <a:schemeClr val="tx2">
                    <a:lumMod val="75000"/>
                  </a:schemeClr>
                </a:solidFill>
                <a:ea typeface="MS PGothic" panose="020B0600070205080204" pitchFamily="34" charset="-128"/>
              </a:rPr>
            </a:br>
            <a:r>
              <a:rPr lang="es-ES" sz="1200" i="1" dirty="0">
                <a:solidFill>
                  <a:schemeClr val="tx2">
                    <a:lumMod val="75000"/>
                  </a:schemeClr>
                </a:solidFill>
                <a:ea typeface="MS PGothic" panose="020B0600070205080204" pitchFamily="34" charset="-128"/>
              </a:rPr>
              <a:t>que tiene [ necesidad | oportunidad ]</a:t>
            </a:r>
            <a:br>
              <a:rPr lang="es-ES" sz="1200" i="1" dirty="0">
                <a:solidFill>
                  <a:schemeClr val="tx2">
                    <a:lumMod val="75000"/>
                  </a:schemeClr>
                </a:solidFill>
                <a:ea typeface="MS PGothic" panose="020B0600070205080204" pitchFamily="34" charset="-128"/>
              </a:rPr>
            </a:br>
            <a:r>
              <a:rPr lang="es-ES" sz="1200" i="1" dirty="0">
                <a:solidFill>
                  <a:schemeClr val="tx2">
                    <a:lumMod val="75000"/>
                  </a:schemeClr>
                </a:solidFill>
                <a:ea typeface="MS PGothic" panose="020B0600070205080204" pitchFamily="34" charset="-128"/>
              </a:rPr>
              <a:t>[ nombre producto ] es un [ tipo de producto ]</a:t>
            </a:r>
            <a:br>
              <a:rPr lang="es-ES" sz="1200" i="1" dirty="0">
                <a:solidFill>
                  <a:schemeClr val="tx2">
                    <a:lumMod val="75000"/>
                  </a:schemeClr>
                </a:solidFill>
                <a:ea typeface="MS PGothic" panose="020B0600070205080204" pitchFamily="34" charset="-128"/>
              </a:rPr>
            </a:br>
            <a:r>
              <a:rPr lang="es-ES" sz="1200" i="1" dirty="0">
                <a:solidFill>
                  <a:schemeClr val="tx2">
                    <a:lumMod val="75000"/>
                  </a:schemeClr>
                </a:solidFill>
                <a:ea typeface="MS PGothic" panose="020B0600070205080204" pitchFamily="34" charset="-128"/>
              </a:rPr>
              <a:t>que [ beneficio | razón de compra] </a:t>
            </a:r>
            <a:br>
              <a:rPr lang="es-ES" sz="1200" i="1" dirty="0">
                <a:solidFill>
                  <a:schemeClr val="tx2">
                    <a:lumMod val="75000"/>
                  </a:schemeClr>
                </a:solidFill>
                <a:ea typeface="MS PGothic" panose="020B0600070205080204" pitchFamily="34" charset="-128"/>
              </a:rPr>
            </a:br>
            <a:r>
              <a:rPr lang="es-ES" sz="1200" i="1" dirty="0">
                <a:solidFill>
                  <a:schemeClr val="tx2">
                    <a:lumMod val="75000"/>
                  </a:schemeClr>
                </a:solidFill>
                <a:ea typeface="MS PGothic" panose="020B0600070205080204" pitchFamily="34" charset="-128"/>
              </a:rPr>
              <a:t>A diferencia de [ principal competidor | alternativa ]</a:t>
            </a:r>
            <a:br>
              <a:rPr lang="es-ES" sz="1200" i="1" dirty="0">
                <a:solidFill>
                  <a:schemeClr val="tx2">
                    <a:lumMod val="75000"/>
                  </a:schemeClr>
                </a:solidFill>
                <a:ea typeface="MS PGothic" panose="020B0600070205080204" pitchFamily="34" charset="-128"/>
              </a:rPr>
            </a:br>
            <a:r>
              <a:rPr lang="es-ES" sz="1200" i="1" dirty="0">
                <a:solidFill>
                  <a:schemeClr val="tx2">
                    <a:lumMod val="75000"/>
                  </a:schemeClr>
                </a:solidFill>
                <a:ea typeface="MS PGothic" panose="020B0600070205080204" pitchFamily="34" charset="-128"/>
              </a:rPr>
              <a:t>nuestro producto [ diferencial competitivo ]</a:t>
            </a:r>
          </a:p>
          <a:p>
            <a:pPr marL="0" indent="0">
              <a:buFont typeface="Arial" panose="020B0604020202020204" pitchFamily="34" charset="0"/>
              <a:buNone/>
            </a:pPr>
            <a:endParaRPr lang="es-ES" dirty="0"/>
          </a:p>
        </p:txBody>
      </p:sp>
      <p:sp>
        <p:nvSpPr>
          <p:cNvPr id="4" name="Marcador de número de diapositiva 3"/>
          <p:cNvSpPr>
            <a:spLocks noGrp="1"/>
          </p:cNvSpPr>
          <p:nvPr>
            <p:ph type="sldNum" sz="quarter" idx="5"/>
          </p:nvPr>
        </p:nvSpPr>
        <p:spPr/>
        <p:txBody>
          <a:bodyPr/>
          <a:lstStyle/>
          <a:p>
            <a:fld id="{C124E9A4-DB67-4D2A-BED2-07E78F4E284D}" type="slidenum">
              <a:rPr lang="es-ES" altLang="es-ES" smtClean="0"/>
              <a:pPr/>
              <a:t>9</a:t>
            </a:fld>
            <a:endParaRPr lang="es-ES" altLang="es-ES" dirty="0"/>
          </a:p>
        </p:txBody>
      </p:sp>
    </p:spTree>
    <p:extLst>
      <p:ext uri="{BB962C8B-B14F-4D97-AF65-F5344CB8AC3E}">
        <p14:creationId xmlns:p14="http://schemas.microsoft.com/office/powerpoint/2010/main" val="1100908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Rectangle 5"/>
          <p:cNvSpPr>
            <a:spLocks noChangeArrowheads="1"/>
          </p:cNvSpPr>
          <p:nvPr userDrawn="1"/>
        </p:nvSpPr>
        <p:spPr bwMode="auto">
          <a:xfrm>
            <a:off x="6134101" y="6442076"/>
            <a:ext cx="60579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lnSpc>
                <a:spcPts val="1600"/>
              </a:lnSpc>
              <a:defRPr/>
            </a:pPr>
            <a:r>
              <a:rPr lang="es-ES_tradnl" altLang="es-ES" sz="1600" dirty="0">
                <a:solidFill>
                  <a:srgbClr val="0070C0"/>
                </a:solidFill>
              </a:rPr>
              <a:t> </a:t>
            </a:r>
            <a:br>
              <a:rPr lang="es-ES_tradnl" altLang="es-ES" sz="1600" dirty="0">
                <a:solidFill>
                  <a:srgbClr val="0070C0"/>
                </a:solidFill>
              </a:rPr>
            </a:br>
            <a:r>
              <a:rPr lang="es-ES" altLang="es-ES" sz="1200" dirty="0">
                <a:solidFill>
                  <a:srgbClr val="093846"/>
                </a:solidFill>
              </a:rPr>
              <a:t>Av. Américo Vespucio, 13 2ª planta 41092 - Sevilla </a:t>
            </a:r>
            <a:endParaRPr lang="es-ES_tradnl" altLang="es-ES" sz="1200" dirty="0">
              <a:solidFill>
                <a:srgbClr val="093846"/>
              </a:solidFill>
            </a:endParaRPr>
          </a:p>
        </p:txBody>
      </p:sp>
      <p:sp>
        <p:nvSpPr>
          <p:cNvPr id="13" name="12 Título"/>
          <p:cNvSpPr>
            <a:spLocks noGrp="1"/>
          </p:cNvSpPr>
          <p:nvPr>
            <p:ph type="title"/>
          </p:nvPr>
        </p:nvSpPr>
        <p:spPr>
          <a:xfrm>
            <a:off x="815413" y="2708920"/>
            <a:ext cx="10972800" cy="1152000"/>
          </a:xfrm>
          <a:prstGeom prst="rect">
            <a:avLst/>
          </a:prstGeom>
        </p:spPr>
        <p:txBody>
          <a:bodyPr/>
          <a:lstStyle>
            <a:lvl1pPr>
              <a:defRPr sz="3200" b="1">
                <a:solidFill>
                  <a:schemeClr val="bg1"/>
                </a:solidFill>
              </a:defRPr>
            </a:lvl1pPr>
          </a:lstStyle>
          <a:p>
            <a:r>
              <a:rPr lang="es-ES" dirty="0"/>
              <a:t>Haga clic para modificar el estilo de título del patrón</a:t>
            </a:r>
          </a:p>
        </p:txBody>
      </p:sp>
    </p:spTree>
    <p:extLst>
      <p:ext uri="{BB962C8B-B14F-4D97-AF65-F5344CB8AC3E}">
        <p14:creationId xmlns:p14="http://schemas.microsoft.com/office/powerpoint/2010/main" val="3669668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a:off x="6134101" y="6442076"/>
            <a:ext cx="60579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lnSpc>
                <a:spcPts val="1600"/>
              </a:lnSpc>
              <a:defRPr/>
            </a:pPr>
            <a:r>
              <a:rPr lang="es-ES_tradnl" altLang="es-ES" sz="1600" dirty="0">
                <a:solidFill>
                  <a:srgbClr val="0070C0"/>
                </a:solidFill>
              </a:rPr>
              <a:t> </a:t>
            </a:r>
            <a:br>
              <a:rPr lang="es-ES_tradnl" altLang="es-ES" sz="1600" dirty="0">
                <a:solidFill>
                  <a:srgbClr val="0070C0"/>
                </a:solidFill>
              </a:rPr>
            </a:br>
            <a:r>
              <a:rPr lang="es-ES" altLang="es-ES" sz="1200" dirty="0">
                <a:solidFill>
                  <a:srgbClr val="093846"/>
                </a:solidFill>
              </a:rPr>
              <a:t>Av. Américo Vespucio, 13 2ª planta 41092 - Sevilla </a:t>
            </a:r>
            <a:endParaRPr lang="es-ES_tradnl" altLang="es-ES" sz="1200" dirty="0">
              <a:solidFill>
                <a:srgbClr val="093846"/>
              </a:solidFill>
            </a:endParaRPr>
          </a:p>
        </p:txBody>
      </p:sp>
      <p:sp>
        <p:nvSpPr>
          <p:cNvPr id="12" name="12 Título"/>
          <p:cNvSpPr>
            <a:spLocks noGrp="1"/>
          </p:cNvSpPr>
          <p:nvPr>
            <p:ph type="title"/>
          </p:nvPr>
        </p:nvSpPr>
        <p:spPr>
          <a:xfrm>
            <a:off x="815413" y="2708920"/>
            <a:ext cx="10972800" cy="1152000"/>
          </a:xfrm>
          <a:prstGeom prst="rect">
            <a:avLst/>
          </a:prstGeom>
        </p:spPr>
        <p:txBody>
          <a:bodyPr/>
          <a:lstStyle>
            <a:lvl1pPr>
              <a:defRPr sz="3200" b="1">
                <a:solidFill>
                  <a:schemeClr val="bg1"/>
                </a:solidFill>
              </a:defRPr>
            </a:lvl1pPr>
          </a:lstStyle>
          <a:p>
            <a:r>
              <a:rPr lang="es-ES" dirty="0"/>
              <a:t>Haga clic para modificar el estilo de título del patrón</a:t>
            </a:r>
          </a:p>
        </p:txBody>
      </p:sp>
      <p:sp>
        <p:nvSpPr>
          <p:cNvPr id="17" name="16 Marcador de texto"/>
          <p:cNvSpPr>
            <a:spLocks noGrp="1"/>
          </p:cNvSpPr>
          <p:nvPr>
            <p:ph type="body" sz="quarter" idx="10"/>
          </p:nvPr>
        </p:nvSpPr>
        <p:spPr>
          <a:xfrm>
            <a:off x="1775884" y="3860800"/>
            <a:ext cx="8737600" cy="1081088"/>
          </a:xfrm>
          <a:prstGeom prst="rect">
            <a:avLst/>
          </a:prstGeom>
        </p:spPr>
        <p:txBody>
          <a:bodyPr/>
          <a:lstStyle>
            <a:lvl1pPr algn="ctr">
              <a:buNone/>
              <a:defRPr sz="2400" b="1" baseline="0">
                <a:solidFill>
                  <a:srgbClr val="002060"/>
                </a:solidFill>
              </a:defRPr>
            </a:lvl1pPr>
          </a:lstStyle>
          <a:p>
            <a:pPr lvl="0"/>
            <a:r>
              <a:rPr lang="es-ES" dirty="0"/>
              <a:t>Haga clic para modificar el estilo de texto del patrón</a:t>
            </a:r>
          </a:p>
        </p:txBody>
      </p:sp>
    </p:spTree>
    <p:extLst>
      <p:ext uri="{BB962C8B-B14F-4D97-AF65-F5344CB8AC3E}">
        <p14:creationId xmlns:p14="http://schemas.microsoft.com/office/powerpoint/2010/main" val="1686977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5" name="4 Marcador de contenido"/>
          <p:cNvSpPr>
            <a:spLocks noGrp="1"/>
          </p:cNvSpPr>
          <p:nvPr>
            <p:ph sz="quarter" idx="10"/>
          </p:nvPr>
        </p:nvSpPr>
        <p:spPr>
          <a:xfrm>
            <a:off x="1775521" y="1916832"/>
            <a:ext cx="8447617" cy="3313112"/>
          </a:xfrm>
          <a:prstGeom prst="rect">
            <a:avLst/>
          </a:prstGeom>
        </p:spPr>
        <p:txBody>
          <a:bodyPr/>
          <a:lstStyle>
            <a:lvl1pPr>
              <a:buNone/>
              <a:defRPr/>
            </a:lvl1pPr>
          </a:lstStyle>
          <a:p>
            <a:pPr lvl="0"/>
            <a:endParaRPr lang="es-ES" dirty="0"/>
          </a:p>
        </p:txBody>
      </p:sp>
    </p:spTree>
    <p:extLst>
      <p:ext uri="{BB962C8B-B14F-4D97-AF65-F5344CB8AC3E}">
        <p14:creationId xmlns:p14="http://schemas.microsoft.com/office/powerpoint/2010/main" val="2645561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pic>
        <p:nvPicPr>
          <p:cNvPr id="2" name="Imagen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48212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23392" y="836713"/>
            <a:ext cx="10753195" cy="864096"/>
          </a:xfrm>
          <a:prstGeom prst="rect">
            <a:avLst/>
          </a:prstGeom>
        </p:spPr>
        <p:txBody>
          <a:bodyPr/>
          <a:lstStyle>
            <a:lvl1pPr algn="l">
              <a:defRPr sz="2800" baseline="0">
                <a:solidFill>
                  <a:schemeClr val="tx2">
                    <a:lumMod val="60000"/>
                    <a:lumOff val="40000"/>
                  </a:schemeClr>
                </a:solidFill>
              </a:defRPr>
            </a:lvl1pPr>
          </a:lstStyle>
          <a:p>
            <a:r>
              <a:rPr lang="es-ES" dirty="0"/>
              <a:t>Haga clic para modificar el estilo de título del patrón</a:t>
            </a:r>
          </a:p>
        </p:txBody>
      </p:sp>
      <p:sp>
        <p:nvSpPr>
          <p:cNvPr id="8" name="7 Marcador de texto"/>
          <p:cNvSpPr>
            <a:spLocks noGrp="1"/>
          </p:cNvSpPr>
          <p:nvPr>
            <p:ph type="body" sz="quarter" idx="10"/>
          </p:nvPr>
        </p:nvSpPr>
        <p:spPr>
          <a:xfrm>
            <a:off x="815413" y="1988840"/>
            <a:ext cx="8354483" cy="3816350"/>
          </a:xfrm>
          <a:prstGeom prst="rect">
            <a:avLst/>
          </a:prstGeom>
        </p:spPr>
        <p:txBody>
          <a:bodyPr/>
          <a:lstStyle>
            <a:lvl1pPr>
              <a:buFont typeface="Wingdings" pitchFamily="2" charset="2"/>
              <a:buChar char="§"/>
              <a:defRPr sz="2400">
                <a:solidFill>
                  <a:schemeClr val="tx2">
                    <a:lumMod val="75000"/>
                  </a:schemeClr>
                </a:solidFill>
              </a:defRPr>
            </a:lvl1pPr>
            <a:lvl2pPr>
              <a:buFont typeface="Arial" pitchFamily="34" charset="0"/>
              <a:buChar char="•"/>
              <a:defRPr sz="2000">
                <a:solidFill>
                  <a:schemeClr val="tx2">
                    <a:lumMod val="75000"/>
                  </a:schemeClr>
                </a:solidFill>
              </a:defRPr>
            </a:lvl2pPr>
            <a:lvl3pPr>
              <a:buFont typeface="Courier New" pitchFamily="49" charset="0"/>
              <a:buChar char="o"/>
              <a:defRPr sz="1800">
                <a:solidFill>
                  <a:schemeClr val="tx2">
                    <a:lumMod val="75000"/>
                  </a:schemeClr>
                </a:solidFill>
              </a:defRPr>
            </a:lvl3pPr>
          </a:lstStyle>
          <a:p>
            <a:pPr lvl="0"/>
            <a:r>
              <a:rPr lang="es-ES" dirty="0"/>
              <a:t>Haga clic para modificar el estilo de texto del patrón</a:t>
            </a:r>
          </a:p>
          <a:p>
            <a:pPr lvl="1"/>
            <a:r>
              <a:rPr lang="es-ES" dirty="0"/>
              <a:t>Segundo nivel</a:t>
            </a:r>
          </a:p>
          <a:p>
            <a:pPr lvl="2"/>
            <a:r>
              <a:rPr lang="es-ES" dirty="0"/>
              <a:t>Tercer nivel</a:t>
            </a:r>
          </a:p>
        </p:txBody>
      </p:sp>
      <p:sp>
        <p:nvSpPr>
          <p:cNvPr id="4" name="Marcador de número de diapositiva 2">
            <a:extLst>
              <a:ext uri="{FF2B5EF4-FFF2-40B4-BE49-F238E27FC236}">
                <a16:creationId xmlns:a16="http://schemas.microsoft.com/office/drawing/2014/main" id="{1FA5A280-2A66-4C64-957B-E13D595802DE}"/>
              </a:ext>
            </a:extLst>
          </p:cNvPr>
          <p:cNvSpPr>
            <a:spLocks noGrp="1"/>
          </p:cNvSpPr>
          <p:nvPr>
            <p:ph type="sldNum" sz="quarter" idx="4"/>
          </p:nvPr>
        </p:nvSpPr>
        <p:spPr>
          <a:xfrm>
            <a:off x="11417705" y="6356350"/>
            <a:ext cx="654968" cy="365125"/>
          </a:xfrm>
          <a:prstGeom prst="rect">
            <a:avLst/>
          </a:prstGeom>
        </p:spPr>
        <p:txBody>
          <a:bodyPr vert="horz" lIns="91440" tIns="45720" rIns="91440" bIns="45720" rtlCol="0" anchor="ctr"/>
          <a:lstStyle>
            <a:lvl1pPr algn="r">
              <a:defRPr sz="900">
                <a:solidFill>
                  <a:schemeClr val="tx1">
                    <a:lumMod val="50000"/>
                    <a:lumOff val="50000"/>
                  </a:schemeClr>
                </a:solidFill>
              </a:defRPr>
            </a:lvl1pPr>
          </a:lstStyle>
          <a:p>
            <a:fld id="{1BC21198-D50D-4EFA-BC26-0CB323897433}" type="slidenum">
              <a:rPr lang="es-ES" smtClean="0"/>
              <a:pPr/>
              <a:t>‹Nº›</a:t>
            </a:fld>
            <a:endParaRPr lang="es-ES"/>
          </a:p>
        </p:txBody>
      </p:sp>
    </p:spTree>
    <p:extLst>
      <p:ext uri="{BB962C8B-B14F-4D97-AF65-F5344CB8AC3E}">
        <p14:creationId xmlns:p14="http://schemas.microsoft.com/office/powerpoint/2010/main" val="3284381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7" name="1 Título"/>
          <p:cNvSpPr>
            <a:spLocks noGrp="1"/>
          </p:cNvSpPr>
          <p:nvPr>
            <p:ph type="ctrTitle"/>
          </p:nvPr>
        </p:nvSpPr>
        <p:spPr>
          <a:xfrm>
            <a:off x="623392" y="836713"/>
            <a:ext cx="10753195" cy="864096"/>
          </a:xfrm>
          <a:prstGeom prst="rect">
            <a:avLst/>
          </a:prstGeom>
        </p:spPr>
        <p:txBody>
          <a:bodyPr/>
          <a:lstStyle>
            <a:lvl1pPr algn="l">
              <a:defRPr sz="2800" baseline="0">
                <a:solidFill>
                  <a:schemeClr val="tx2">
                    <a:lumMod val="60000"/>
                    <a:lumOff val="40000"/>
                  </a:schemeClr>
                </a:solidFill>
              </a:defRPr>
            </a:lvl1pPr>
          </a:lstStyle>
          <a:p>
            <a:r>
              <a:rPr lang="es-ES" dirty="0"/>
              <a:t>Haga clic para modificar el estilo de título del patrón</a:t>
            </a:r>
          </a:p>
        </p:txBody>
      </p:sp>
      <p:sp>
        <p:nvSpPr>
          <p:cNvPr id="9" name="7 Marcador de texto"/>
          <p:cNvSpPr>
            <a:spLocks noGrp="1"/>
          </p:cNvSpPr>
          <p:nvPr>
            <p:ph type="body" sz="quarter" idx="10"/>
          </p:nvPr>
        </p:nvSpPr>
        <p:spPr>
          <a:xfrm>
            <a:off x="815413" y="1988840"/>
            <a:ext cx="8354483" cy="3816350"/>
          </a:xfrm>
          <a:prstGeom prst="rect">
            <a:avLst/>
          </a:prstGeom>
        </p:spPr>
        <p:txBody>
          <a:bodyPr/>
          <a:lstStyle>
            <a:lvl1pPr>
              <a:buFont typeface="Wingdings" pitchFamily="2" charset="2"/>
              <a:buChar char="§"/>
              <a:defRPr sz="2400">
                <a:solidFill>
                  <a:schemeClr val="tx2">
                    <a:lumMod val="75000"/>
                  </a:schemeClr>
                </a:solidFill>
              </a:defRPr>
            </a:lvl1pPr>
            <a:lvl2pPr>
              <a:buFont typeface="Arial" pitchFamily="34" charset="0"/>
              <a:buChar char="•"/>
              <a:defRPr sz="2000">
                <a:solidFill>
                  <a:schemeClr val="tx2">
                    <a:lumMod val="75000"/>
                  </a:schemeClr>
                </a:solidFill>
              </a:defRPr>
            </a:lvl2pPr>
            <a:lvl3pPr>
              <a:buFont typeface="Courier New" pitchFamily="49" charset="0"/>
              <a:buChar char="o"/>
              <a:defRPr sz="1800">
                <a:solidFill>
                  <a:schemeClr val="tx2">
                    <a:lumMod val="75000"/>
                  </a:schemeClr>
                </a:solidFill>
              </a:defRPr>
            </a:lvl3pPr>
          </a:lstStyle>
          <a:p>
            <a:pPr lvl="0"/>
            <a:r>
              <a:rPr lang="es-ES" dirty="0"/>
              <a:t>Haga clic para modificar el estilo de texto del patrón</a:t>
            </a:r>
          </a:p>
          <a:p>
            <a:pPr lvl="1"/>
            <a:r>
              <a:rPr lang="es-ES" dirty="0"/>
              <a:t>Segundo nivel</a:t>
            </a:r>
          </a:p>
          <a:p>
            <a:pPr lvl="2"/>
            <a:r>
              <a:rPr lang="es-ES" dirty="0"/>
              <a:t>Tercer nivel</a:t>
            </a:r>
          </a:p>
        </p:txBody>
      </p:sp>
      <p:sp>
        <p:nvSpPr>
          <p:cNvPr id="13" name="12 Marcador de contenido"/>
          <p:cNvSpPr>
            <a:spLocks noGrp="1"/>
          </p:cNvSpPr>
          <p:nvPr>
            <p:ph sz="quarter" idx="11"/>
          </p:nvPr>
        </p:nvSpPr>
        <p:spPr>
          <a:xfrm>
            <a:off x="5903979" y="2924944"/>
            <a:ext cx="5954184" cy="2519362"/>
          </a:xfrm>
          <a:prstGeom prst="rect">
            <a:avLst/>
          </a:prstGeom>
        </p:spPr>
        <p:txBody>
          <a:bodyPr/>
          <a:lstStyle>
            <a:lvl1pPr>
              <a:buNone/>
              <a:defRPr/>
            </a:lvl1pPr>
          </a:lstStyle>
          <a:p>
            <a:pPr lvl="0"/>
            <a:endParaRPr lang="es-ES" dirty="0"/>
          </a:p>
        </p:txBody>
      </p:sp>
      <p:sp>
        <p:nvSpPr>
          <p:cNvPr id="5" name="Marcador de número de diapositiva 2">
            <a:extLst>
              <a:ext uri="{FF2B5EF4-FFF2-40B4-BE49-F238E27FC236}">
                <a16:creationId xmlns:a16="http://schemas.microsoft.com/office/drawing/2014/main" id="{3E51F5EE-6D8C-4C9F-B1B8-9EF882494731}"/>
              </a:ext>
            </a:extLst>
          </p:cNvPr>
          <p:cNvSpPr>
            <a:spLocks noGrp="1"/>
          </p:cNvSpPr>
          <p:nvPr>
            <p:ph type="sldNum" sz="quarter" idx="4"/>
          </p:nvPr>
        </p:nvSpPr>
        <p:spPr>
          <a:xfrm>
            <a:off x="11417705" y="6356350"/>
            <a:ext cx="654968" cy="365125"/>
          </a:xfrm>
          <a:prstGeom prst="rect">
            <a:avLst/>
          </a:prstGeom>
        </p:spPr>
        <p:txBody>
          <a:bodyPr vert="horz" lIns="91440" tIns="45720" rIns="91440" bIns="45720" rtlCol="0" anchor="ctr"/>
          <a:lstStyle>
            <a:lvl1pPr algn="r">
              <a:defRPr sz="900">
                <a:solidFill>
                  <a:schemeClr val="tx1">
                    <a:lumMod val="50000"/>
                    <a:lumOff val="50000"/>
                  </a:schemeClr>
                </a:solidFill>
              </a:defRPr>
            </a:lvl1pPr>
          </a:lstStyle>
          <a:p>
            <a:fld id="{1BC21198-D50D-4EFA-BC26-0CB323897433}" type="slidenum">
              <a:rPr lang="es-ES" smtClean="0"/>
              <a:pPr/>
              <a:t>‹Nº›</a:t>
            </a:fld>
            <a:endParaRPr lang="es-ES"/>
          </a:p>
        </p:txBody>
      </p:sp>
    </p:spTree>
    <p:extLst>
      <p:ext uri="{BB962C8B-B14F-4D97-AF65-F5344CB8AC3E}">
        <p14:creationId xmlns:p14="http://schemas.microsoft.com/office/powerpoint/2010/main" val="3789566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23392" y="836713"/>
            <a:ext cx="10753195" cy="864096"/>
          </a:xfrm>
          <a:prstGeom prst="rect">
            <a:avLst/>
          </a:prstGeom>
        </p:spPr>
        <p:txBody>
          <a:bodyPr/>
          <a:lstStyle>
            <a:lvl1pPr algn="l">
              <a:defRPr sz="2800" baseline="0">
                <a:solidFill>
                  <a:schemeClr val="tx2">
                    <a:lumMod val="60000"/>
                    <a:lumOff val="40000"/>
                  </a:schemeClr>
                </a:solidFill>
              </a:defRPr>
            </a:lvl1pPr>
          </a:lstStyle>
          <a:p>
            <a:r>
              <a:rPr lang="es-ES" dirty="0"/>
              <a:t>Haga clic para modificar el estilo de título del patrón</a:t>
            </a:r>
          </a:p>
        </p:txBody>
      </p:sp>
      <p:sp>
        <p:nvSpPr>
          <p:cNvPr id="7" name="6 Marcador de contenido"/>
          <p:cNvSpPr>
            <a:spLocks noGrp="1"/>
          </p:cNvSpPr>
          <p:nvPr>
            <p:ph sz="quarter" idx="10"/>
          </p:nvPr>
        </p:nvSpPr>
        <p:spPr>
          <a:xfrm>
            <a:off x="1200151" y="2276475"/>
            <a:ext cx="10176933" cy="3168650"/>
          </a:xfrm>
          <a:prstGeom prst="rect">
            <a:avLst/>
          </a:prstGeom>
        </p:spPr>
        <p:txBody>
          <a:bodyPr/>
          <a:lstStyle>
            <a:lvl1pPr>
              <a:buNone/>
              <a:defRPr/>
            </a:lvl1pPr>
          </a:lstStyle>
          <a:p>
            <a:pPr lvl="0"/>
            <a:endParaRPr lang="es-ES" dirty="0"/>
          </a:p>
        </p:txBody>
      </p:sp>
      <p:sp>
        <p:nvSpPr>
          <p:cNvPr id="4" name="Marcador de número de diapositiva 2">
            <a:extLst>
              <a:ext uri="{FF2B5EF4-FFF2-40B4-BE49-F238E27FC236}">
                <a16:creationId xmlns:a16="http://schemas.microsoft.com/office/drawing/2014/main" id="{BC9CFC48-8F57-42FF-B381-0AA987A2B57C}"/>
              </a:ext>
            </a:extLst>
          </p:cNvPr>
          <p:cNvSpPr>
            <a:spLocks noGrp="1"/>
          </p:cNvSpPr>
          <p:nvPr>
            <p:ph type="sldNum" sz="quarter" idx="4"/>
          </p:nvPr>
        </p:nvSpPr>
        <p:spPr>
          <a:xfrm>
            <a:off x="11417705" y="6356350"/>
            <a:ext cx="654968" cy="365125"/>
          </a:xfrm>
          <a:prstGeom prst="rect">
            <a:avLst/>
          </a:prstGeom>
        </p:spPr>
        <p:txBody>
          <a:bodyPr vert="horz" lIns="91440" tIns="45720" rIns="91440" bIns="45720" rtlCol="0" anchor="ctr"/>
          <a:lstStyle>
            <a:lvl1pPr algn="r">
              <a:defRPr sz="900">
                <a:solidFill>
                  <a:schemeClr val="tx1">
                    <a:lumMod val="50000"/>
                    <a:lumOff val="50000"/>
                  </a:schemeClr>
                </a:solidFill>
              </a:defRPr>
            </a:lvl1pPr>
          </a:lstStyle>
          <a:p>
            <a:fld id="{1BC21198-D50D-4EFA-BC26-0CB323897433}" type="slidenum">
              <a:rPr lang="es-ES" smtClean="0"/>
              <a:pPr/>
              <a:t>‹Nº›</a:t>
            </a:fld>
            <a:endParaRPr lang="es-ES"/>
          </a:p>
        </p:txBody>
      </p:sp>
    </p:spTree>
    <p:extLst>
      <p:ext uri="{BB962C8B-B14F-4D97-AF65-F5344CB8AC3E}">
        <p14:creationId xmlns:p14="http://schemas.microsoft.com/office/powerpoint/2010/main" val="1384338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apositiva de título">
    <p:spTree>
      <p:nvGrpSpPr>
        <p:cNvPr id="1" name=""/>
        <p:cNvGrpSpPr/>
        <p:nvPr/>
      </p:nvGrpSpPr>
      <p:grpSpPr>
        <a:xfrm>
          <a:off x="0" y="0"/>
          <a:ext cx="0" cy="0"/>
          <a:chOff x="0" y="0"/>
          <a:chExt cx="0" cy="0"/>
        </a:xfrm>
      </p:grpSpPr>
      <p:sp>
        <p:nvSpPr>
          <p:cNvPr id="2" name="Marcador de número de diapositiva 2">
            <a:extLst>
              <a:ext uri="{FF2B5EF4-FFF2-40B4-BE49-F238E27FC236}">
                <a16:creationId xmlns:a16="http://schemas.microsoft.com/office/drawing/2014/main" id="{30CAC89C-A017-4701-8695-FAC10660C8EA}"/>
              </a:ext>
            </a:extLst>
          </p:cNvPr>
          <p:cNvSpPr>
            <a:spLocks noGrp="1"/>
          </p:cNvSpPr>
          <p:nvPr>
            <p:ph type="sldNum" sz="quarter" idx="4"/>
          </p:nvPr>
        </p:nvSpPr>
        <p:spPr>
          <a:xfrm>
            <a:off x="11417705" y="6356350"/>
            <a:ext cx="654968" cy="365125"/>
          </a:xfrm>
          <a:prstGeom prst="rect">
            <a:avLst/>
          </a:prstGeom>
        </p:spPr>
        <p:txBody>
          <a:bodyPr vert="horz" lIns="91440" tIns="45720" rIns="91440" bIns="45720" rtlCol="0" anchor="ctr"/>
          <a:lstStyle>
            <a:lvl1pPr algn="r">
              <a:defRPr sz="900">
                <a:solidFill>
                  <a:schemeClr val="tx1">
                    <a:lumMod val="50000"/>
                    <a:lumOff val="50000"/>
                  </a:schemeClr>
                </a:solidFill>
              </a:defRPr>
            </a:lvl1pPr>
          </a:lstStyle>
          <a:p>
            <a:fld id="{1BC21198-D50D-4EFA-BC26-0CB323897433}" type="slidenum">
              <a:rPr lang="es-ES" smtClean="0"/>
              <a:pPr/>
              <a:t>‹Nº›</a:t>
            </a:fld>
            <a:endParaRPr lang="es-ES"/>
          </a:p>
        </p:txBody>
      </p:sp>
    </p:spTree>
    <p:extLst>
      <p:ext uri="{BB962C8B-B14F-4D97-AF65-F5344CB8AC3E}">
        <p14:creationId xmlns:p14="http://schemas.microsoft.com/office/powerpoint/2010/main" val="570620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ólo el título">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a:off x="6134101" y="6442076"/>
            <a:ext cx="60579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lnSpc>
                <a:spcPts val="1600"/>
              </a:lnSpc>
              <a:defRPr/>
            </a:pPr>
            <a:r>
              <a:rPr lang="es-ES_tradnl" altLang="es-ES" sz="1600" dirty="0">
                <a:solidFill>
                  <a:srgbClr val="0070C0"/>
                </a:solidFill>
              </a:rPr>
              <a:t> </a:t>
            </a:r>
            <a:br>
              <a:rPr lang="es-ES_tradnl" altLang="es-ES" sz="1600" dirty="0">
                <a:solidFill>
                  <a:srgbClr val="0070C0"/>
                </a:solidFill>
              </a:rPr>
            </a:br>
            <a:r>
              <a:rPr lang="es-ES" altLang="es-ES" sz="1200" dirty="0">
                <a:solidFill>
                  <a:srgbClr val="093846"/>
                </a:solidFill>
              </a:rPr>
              <a:t>Av. Américo Vespucio, 13 2ª planta 41092 - Sevilla </a:t>
            </a:r>
            <a:endParaRPr lang="es-ES_tradnl" altLang="es-ES" sz="1200" dirty="0">
              <a:solidFill>
                <a:srgbClr val="093846"/>
              </a:solidFill>
            </a:endParaRPr>
          </a:p>
        </p:txBody>
      </p:sp>
      <p:sp>
        <p:nvSpPr>
          <p:cNvPr id="12" name="12 Título"/>
          <p:cNvSpPr>
            <a:spLocks noGrp="1"/>
          </p:cNvSpPr>
          <p:nvPr>
            <p:ph type="title"/>
          </p:nvPr>
        </p:nvSpPr>
        <p:spPr>
          <a:xfrm>
            <a:off x="815413" y="2708920"/>
            <a:ext cx="10972800" cy="1152000"/>
          </a:xfrm>
          <a:prstGeom prst="rect">
            <a:avLst/>
          </a:prstGeom>
        </p:spPr>
        <p:txBody>
          <a:bodyPr/>
          <a:lstStyle>
            <a:lvl1pPr>
              <a:defRPr sz="3200" b="1">
                <a:solidFill>
                  <a:schemeClr val="bg1"/>
                </a:solidFill>
              </a:defRPr>
            </a:lvl1pPr>
          </a:lstStyle>
          <a:p>
            <a:r>
              <a:rPr lang="es-ES" dirty="0"/>
              <a:t>Haga clic para modificar el estilo de título del patrón</a:t>
            </a:r>
          </a:p>
        </p:txBody>
      </p:sp>
      <p:sp>
        <p:nvSpPr>
          <p:cNvPr id="17" name="16 Marcador de texto"/>
          <p:cNvSpPr>
            <a:spLocks noGrp="1"/>
          </p:cNvSpPr>
          <p:nvPr>
            <p:ph type="body" sz="quarter" idx="10"/>
          </p:nvPr>
        </p:nvSpPr>
        <p:spPr>
          <a:xfrm>
            <a:off x="1775884" y="3860800"/>
            <a:ext cx="8737600" cy="1081088"/>
          </a:xfrm>
          <a:prstGeom prst="rect">
            <a:avLst/>
          </a:prstGeom>
        </p:spPr>
        <p:txBody>
          <a:bodyPr/>
          <a:lstStyle>
            <a:lvl1pPr algn="ctr">
              <a:buNone/>
              <a:defRPr sz="2400" b="1" baseline="0">
                <a:solidFill>
                  <a:srgbClr val="002060"/>
                </a:solidFill>
              </a:defRPr>
            </a:lvl1pPr>
          </a:lstStyle>
          <a:p>
            <a:pPr lvl="0"/>
            <a:r>
              <a:rPr lang="es-ES" dirty="0"/>
              <a:t>Haga clic para modificar el estilo de texto del patrón</a:t>
            </a:r>
          </a:p>
        </p:txBody>
      </p:sp>
    </p:spTree>
    <p:extLst>
      <p:ext uri="{BB962C8B-B14F-4D97-AF65-F5344CB8AC3E}">
        <p14:creationId xmlns:p14="http://schemas.microsoft.com/office/powerpoint/2010/main" val="2801123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7.xml"/><Relationship Id="rId7" Type="http://schemas.openxmlformats.org/officeDocument/2006/relationships/image" Target="../media/image3.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a:biLevel thresh="25000"/>
          </a:blip>
          <a:srcRect/>
          <a:stretch>
            <a:fillRect/>
          </a:stretch>
        </a:blipFill>
        <a:effectLst/>
      </p:bgPr>
    </p:bg>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048F5250-2827-446F-A648-695178A1A756}"/>
              </a:ext>
            </a:extLst>
          </p:cNvPr>
          <p:cNvPicPr>
            <a:picLocks noChangeAspect="1"/>
          </p:cNvPicPr>
          <p:nvPr userDrawn="1"/>
        </p:nvPicPr>
        <p:blipFill>
          <a:blip r:embed="rId7"/>
          <a:stretch>
            <a:fillRect/>
          </a:stretch>
        </p:blipFill>
        <p:spPr>
          <a:xfrm>
            <a:off x="0" y="0"/>
            <a:ext cx="12192000" cy="6858000"/>
          </a:xfrm>
          <a:prstGeom prst="rect">
            <a:avLst/>
          </a:prstGeom>
        </p:spPr>
      </p:pic>
      <p:pic>
        <p:nvPicPr>
          <p:cNvPr id="11" name="Imagen 10">
            <a:extLst>
              <a:ext uri="{FF2B5EF4-FFF2-40B4-BE49-F238E27FC236}">
                <a16:creationId xmlns:a16="http://schemas.microsoft.com/office/drawing/2014/main" id="{26C9EB7E-5D16-4975-9852-CA5A86FBE13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07368" y="188640"/>
            <a:ext cx="3073247" cy="720997"/>
          </a:xfrm>
          <a:prstGeom prst="rect">
            <a:avLst/>
          </a:prstGeom>
        </p:spPr>
      </p:pic>
    </p:spTree>
  </p:cSld>
  <p:clrMap bg1="lt1" tx1="dk1" bg2="lt2" tx2="dk2" accent1="accent1" accent2="accent2" accent3="accent3" accent4="accent4" accent5="accent5" accent6="accent6" hlink="hlink" folHlink="folHlink"/>
  <p:sldLayoutIdLst>
    <p:sldLayoutId id="2147483772" r:id="rId1"/>
    <p:sldLayoutId id="2147483773" r:id="rId2"/>
    <p:sldLayoutId id="2147483766" r:id="rId3"/>
    <p:sldLayoutId id="2147483767" r:id="rId4"/>
  </p:sldLayoutIdLst>
  <p:hf hdr="0" ftr="0" dt="0"/>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7 Rectángulo"/>
          <p:cNvSpPr/>
          <p:nvPr userDrawn="1"/>
        </p:nvSpPr>
        <p:spPr>
          <a:xfrm>
            <a:off x="0" y="6807200"/>
            <a:ext cx="12192000" cy="50800"/>
          </a:xfrm>
          <a:prstGeom prst="rect">
            <a:avLst/>
          </a:prstGeom>
          <a:solidFill>
            <a:srgbClr val="0938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dirty="0"/>
          </a:p>
        </p:txBody>
      </p:sp>
      <p:pic>
        <p:nvPicPr>
          <p:cNvPr id="2" name="Imagen 1"/>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43339" y="615822"/>
            <a:ext cx="3569223" cy="628016"/>
          </a:xfrm>
          <a:prstGeom prst="rect">
            <a:avLst/>
          </a:prstGeom>
        </p:spPr>
      </p:pic>
      <p:sp>
        <p:nvSpPr>
          <p:cNvPr id="3" name="Marcador de número de diapositiva 2">
            <a:extLst>
              <a:ext uri="{FF2B5EF4-FFF2-40B4-BE49-F238E27FC236}">
                <a16:creationId xmlns:a16="http://schemas.microsoft.com/office/drawing/2014/main" id="{0893E3E0-51F8-4742-9EC4-B69CE452A528}"/>
              </a:ext>
            </a:extLst>
          </p:cNvPr>
          <p:cNvSpPr>
            <a:spLocks noGrp="1"/>
          </p:cNvSpPr>
          <p:nvPr>
            <p:ph type="sldNum" sz="quarter" idx="4"/>
          </p:nvPr>
        </p:nvSpPr>
        <p:spPr>
          <a:xfrm>
            <a:off x="11417705" y="6356350"/>
            <a:ext cx="654968" cy="365125"/>
          </a:xfrm>
          <a:prstGeom prst="rect">
            <a:avLst/>
          </a:prstGeom>
        </p:spPr>
        <p:txBody>
          <a:bodyPr vert="horz" lIns="91440" tIns="45720" rIns="91440" bIns="45720" rtlCol="0" anchor="ctr"/>
          <a:lstStyle>
            <a:lvl1pPr algn="r">
              <a:defRPr sz="900">
                <a:solidFill>
                  <a:schemeClr val="tx1">
                    <a:lumMod val="50000"/>
                    <a:lumOff val="50000"/>
                  </a:schemeClr>
                </a:solidFill>
              </a:defRPr>
            </a:lvl1pPr>
          </a:lstStyle>
          <a:p>
            <a:fld id="{1BC21198-D50D-4EFA-BC26-0CB323897433}" type="slidenum">
              <a:rPr lang="es-ES" smtClean="0"/>
              <a:pPr/>
              <a:t>‹Nº›</a:t>
            </a:fld>
            <a:endParaRPr lang="es-ES"/>
          </a:p>
        </p:txBody>
      </p:sp>
      <p:pic>
        <p:nvPicPr>
          <p:cNvPr id="4" name="Imagen 3">
            <a:extLst>
              <a:ext uri="{FF2B5EF4-FFF2-40B4-BE49-F238E27FC236}">
                <a16:creationId xmlns:a16="http://schemas.microsoft.com/office/drawing/2014/main" id="{A6476B8D-D32E-481B-AFF6-637B493D8C80}"/>
              </a:ext>
            </a:extLst>
          </p:cNvPr>
          <p:cNvPicPr>
            <a:picLocks noChangeAspect="1"/>
          </p:cNvPicPr>
          <p:nvPr userDrawn="1"/>
        </p:nvPicPr>
        <p:blipFill>
          <a:blip r:embed="rId8"/>
          <a:stretch>
            <a:fillRect/>
          </a:stretch>
        </p:blipFill>
        <p:spPr>
          <a:xfrm>
            <a:off x="0" y="-27384"/>
            <a:ext cx="12192000" cy="621792"/>
          </a:xfrm>
          <a:prstGeom prst="rect">
            <a:avLst/>
          </a:prstGeom>
        </p:spPr>
      </p:pic>
    </p:spTree>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4" r:id="rId5"/>
  </p:sldLayoutIdLst>
  <p:hf hdr="0" ftr="0" dt="0"/>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9.tmp"/><Relationship Id="rId4" Type="http://schemas.openxmlformats.org/officeDocument/2006/relationships/image" Target="../media/image8.tmp"/></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0.jfif"/><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7 Título"/>
          <p:cNvSpPr>
            <a:spLocks noGrp="1"/>
          </p:cNvSpPr>
          <p:nvPr>
            <p:ph type="title"/>
          </p:nvPr>
        </p:nvSpPr>
        <p:spPr bwMode="auto">
          <a:xfrm>
            <a:off x="1215316" y="1268561"/>
            <a:ext cx="9761368" cy="1152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s-ES_tradnl" sz="7200" dirty="0">
                <a:latin typeface="Arial Narrow" panose="020B0606020202030204" pitchFamily="34" charset="0"/>
              </a:rPr>
              <a:t>Taller de</a:t>
            </a:r>
            <a:br>
              <a:rPr lang="es-ES_tradnl" sz="7200" dirty="0">
                <a:latin typeface="Arial Narrow" panose="020B0606020202030204" pitchFamily="34" charset="0"/>
              </a:rPr>
            </a:br>
            <a:r>
              <a:rPr lang="es-ES_tradnl" sz="7200" dirty="0">
                <a:latin typeface="Arial Narrow" panose="020B0606020202030204" pitchFamily="34" charset="0"/>
              </a:rPr>
              <a:t>Concepción de Producto</a:t>
            </a:r>
            <a:r>
              <a:rPr lang="es-ES_tradnl" sz="4400" dirty="0">
                <a:latin typeface="Arial Narrow" panose="020B0606020202030204" pitchFamily="34" charset="0"/>
              </a:rPr>
              <a:t/>
            </a:r>
            <a:br>
              <a:rPr lang="es-ES_tradnl" sz="4400" dirty="0">
                <a:latin typeface="Arial Narrow" panose="020B0606020202030204" pitchFamily="34" charset="0"/>
              </a:rPr>
            </a:br>
            <a:endParaRPr lang="es-ES" altLang="es-ES" sz="3600" dirty="0">
              <a:latin typeface="Arial Narrow" panose="020B0606020202030204" pitchFamily="34" charset="0"/>
            </a:endParaRPr>
          </a:p>
        </p:txBody>
      </p:sp>
      <p:sp>
        <p:nvSpPr>
          <p:cNvPr id="2" name="Rectángulo 1">
            <a:extLst>
              <a:ext uri="{FF2B5EF4-FFF2-40B4-BE49-F238E27FC236}">
                <a16:creationId xmlns:a16="http://schemas.microsoft.com/office/drawing/2014/main" id="{A96753F0-DE6E-48DF-8F17-F7A889F1CAE2}"/>
              </a:ext>
            </a:extLst>
          </p:cNvPr>
          <p:cNvSpPr/>
          <p:nvPr/>
        </p:nvSpPr>
        <p:spPr>
          <a:xfrm>
            <a:off x="3706906" y="3882730"/>
            <a:ext cx="4778188" cy="1077218"/>
          </a:xfrm>
          <a:prstGeom prst="rect">
            <a:avLst/>
          </a:prstGeom>
        </p:spPr>
        <p:txBody>
          <a:bodyPr wrap="square">
            <a:spAutoFit/>
          </a:bodyPr>
          <a:lstStyle/>
          <a:p>
            <a:pPr algn="ctr"/>
            <a:r>
              <a:rPr lang="es-ES_tradnl" sz="3200" dirty="0">
                <a:solidFill>
                  <a:schemeClr val="bg1"/>
                </a:solidFill>
                <a:latin typeface="Arial Narrow" panose="020B0606020202030204" pitchFamily="34" charset="0"/>
              </a:rPr>
              <a:t>Marco gestión ágil en el SAS</a:t>
            </a:r>
          </a:p>
          <a:p>
            <a:pPr algn="ctr"/>
            <a:r>
              <a:rPr lang="es-ES_tradnl" sz="3200" dirty="0">
                <a:solidFill>
                  <a:schemeClr val="bg1"/>
                </a:solidFill>
                <a:latin typeface="Arial Narrow" panose="020B0606020202030204" pitchFamily="34" charset="0"/>
              </a:rPr>
              <a:t>Sprint 0</a:t>
            </a:r>
            <a:endParaRPr lang="es-ES" sz="3200" dirty="0">
              <a:solidFill>
                <a:schemeClr val="bg1"/>
              </a:solidFill>
            </a:endParaRPr>
          </a:p>
        </p:txBody>
      </p:sp>
      <p:cxnSp>
        <p:nvCxnSpPr>
          <p:cNvPr id="4" name="Conector recto 3">
            <a:extLst>
              <a:ext uri="{FF2B5EF4-FFF2-40B4-BE49-F238E27FC236}">
                <a16:creationId xmlns:a16="http://schemas.microsoft.com/office/drawing/2014/main" id="{341544C2-E438-455F-9085-D2B3A36F9FDD}"/>
              </a:ext>
            </a:extLst>
          </p:cNvPr>
          <p:cNvCxnSpPr/>
          <p:nvPr/>
        </p:nvCxnSpPr>
        <p:spPr>
          <a:xfrm>
            <a:off x="1857872" y="3573016"/>
            <a:ext cx="8352928" cy="0"/>
          </a:xfrm>
          <a:prstGeom prst="line">
            <a:avLst/>
          </a:prstGeom>
          <a:ln w="28575">
            <a:solidFill>
              <a:srgbClr val="FFFFFF"/>
            </a:solidFill>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174112" y="2276872"/>
            <a:ext cx="7290040" cy="2520280"/>
          </a:xfrm>
        </p:spPr>
        <p:txBody>
          <a:bodyPr vert="horz" wrap="square" lIns="91440" tIns="45720" rIns="91440" bIns="45720" numCol="1" anchor="t" anchorCtr="0" compatLnSpc="1">
            <a:prstTxWarp prst="textNoShape">
              <a:avLst/>
            </a:prstTxWarp>
          </a:bodyPr>
          <a:lstStyle/>
          <a:p>
            <a:pPr algn="just">
              <a:lnSpc>
                <a:spcPct val="150000"/>
              </a:lnSpc>
            </a:pPr>
            <a:r>
              <a:rPr lang="es-ES" altLang="es-ES" sz="2200" b="1" dirty="0">
                <a:solidFill>
                  <a:srgbClr val="17375E"/>
                </a:solidFill>
                <a:latin typeface="Arial Narrow" panose="020B0606020202030204" pitchFamily="34" charset="0"/>
              </a:rPr>
              <a:t>Timebox: </a:t>
            </a:r>
            <a:r>
              <a:rPr lang="es-ES" altLang="es-ES" sz="2200" dirty="0">
                <a:solidFill>
                  <a:srgbClr val="17375E"/>
                </a:solidFill>
                <a:latin typeface="Arial Narrow" panose="020B0606020202030204" pitchFamily="34" charset="0"/>
              </a:rPr>
              <a:t>20 minutos (10 m. para la realización y 10 para la  puesta en común).</a:t>
            </a:r>
          </a:p>
          <a:p>
            <a:r>
              <a:rPr lang="es-ES" altLang="es-ES" sz="2200" b="1" dirty="0">
                <a:solidFill>
                  <a:srgbClr val="17375E"/>
                </a:solidFill>
                <a:latin typeface="Arial Narrow" panose="020B0606020202030204" pitchFamily="34" charset="0"/>
              </a:rPr>
              <a:t>Ejecución:</a:t>
            </a:r>
            <a:r>
              <a:rPr lang="es-ES" altLang="es-ES" sz="2600" b="1" dirty="0">
                <a:solidFill>
                  <a:srgbClr val="17375E"/>
                </a:solidFill>
                <a:latin typeface="Arial Narrow" panose="020B0606020202030204" pitchFamily="34" charset="0"/>
              </a:rPr>
              <a:t> </a:t>
            </a:r>
            <a:r>
              <a:rPr lang="es-ES" altLang="es-ES" sz="2200" dirty="0">
                <a:solidFill>
                  <a:srgbClr val="17375E"/>
                </a:solidFill>
                <a:latin typeface="Arial Narrow" panose="020B0606020202030204" pitchFamily="34" charset="0"/>
              </a:rPr>
              <a:t>Formar grupos (multi-área) y elaborar 2 listas: </a:t>
            </a:r>
          </a:p>
          <a:p>
            <a:pPr lvl="1"/>
            <a:r>
              <a:rPr lang="es-ES" altLang="es-ES" sz="2200" dirty="0">
                <a:solidFill>
                  <a:srgbClr val="17375E"/>
                </a:solidFill>
                <a:latin typeface="Arial Narrow" panose="020B0606020202030204" pitchFamily="34" charset="0"/>
              </a:rPr>
              <a:t>Una lista con aquello que está fuera del alcance del proyecto.</a:t>
            </a:r>
          </a:p>
          <a:p>
            <a:pPr lvl="1"/>
            <a:r>
              <a:rPr lang="es-ES" altLang="es-ES" sz="2200" dirty="0">
                <a:solidFill>
                  <a:srgbClr val="17375E"/>
                </a:solidFill>
                <a:latin typeface="Arial Narrow" panose="020B0606020202030204" pitchFamily="34" charset="0"/>
              </a:rPr>
              <a:t>Una lista con lo que considero completamente necesario.</a:t>
            </a:r>
          </a:p>
          <a:p>
            <a:pPr algn="just">
              <a:lnSpc>
                <a:spcPct val="150000"/>
              </a:lnSpc>
            </a:pPr>
            <a:r>
              <a:rPr lang="es-ES" altLang="es-ES" sz="2200" b="1" dirty="0">
                <a:solidFill>
                  <a:srgbClr val="17375E"/>
                </a:solidFill>
                <a:latin typeface="Arial Narrow" panose="020B0606020202030204" pitchFamily="34" charset="0"/>
              </a:rPr>
              <a:t>Resultado: </a:t>
            </a:r>
            <a:r>
              <a:rPr lang="es-ES" altLang="es-ES" sz="2200" dirty="0">
                <a:solidFill>
                  <a:srgbClr val="17375E"/>
                </a:solidFill>
                <a:latin typeface="Arial Narrow" panose="020B0606020202030204" pitchFamily="34" charset="0"/>
              </a:rPr>
              <a:t>Una lista que delimita las expectativas sobre aquello que no se va a considerar como parte de las primeras etapas del proyecto.</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Dinámica 3. La lista de NO es.</a:t>
            </a:r>
          </a:p>
        </p:txBody>
      </p:sp>
      <p:sp>
        <p:nvSpPr>
          <p:cNvPr id="18" name="Marcador de número de diapositiva 17">
            <a:extLst>
              <a:ext uri="{FF2B5EF4-FFF2-40B4-BE49-F238E27FC236}">
                <a16:creationId xmlns:a16="http://schemas.microsoft.com/office/drawing/2014/main" id="{2E21BC9F-1CCC-4027-B5FA-50447E1B764A}"/>
              </a:ext>
            </a:extLst>
          </p:cNvPr>
          <p:cNvSpPr>
            <a:spLocks noGrp="1"/>
          </p:cNvSpPr>
          <p:nvPr>
            <p:ph type="sldNum" sz="quarter" idx="4"/>
          </p:nvPr>
        </p:nvSpPr>
        <p:spPr/>
        <p:txBody>
          <a:bodyPr/>
          <a:lstStyle/>
          <a:p>
            <a:fld id="{1BC21198-D50D-4EFA-BC26-0CB323897433}" type="slidenum">
              <a:rPr lang="es-ES" smtClean="0"/>
              <a:pPr/>
              <a:t>10</a:t>
            </a:fld>
            <a:endParaRPr lang="es-ES"/>
          </a:p>
        </p:txBody>
      </p:sp>
      <p:sp>
        <p:nvSpPr>
          <p:cNvPr id="7"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3354588075"/>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174112" y="2276872"/>
            <a:ext cx="6857992" cy="2520280"/>
          </a:xfrm>
        </p:spPr>
        <p:txBody>
          <a:bodyPr vert="horz" wrap="square" lIns="91440" tIns="45720" rIns="91440" bIns="45720" numCol="1" anchor="t" anchorCtr="0" compatLnSpc="1">
            <a:prstTxWarp prst="textNoShape">
              <a:avLst/>
            </a:prstTxWarp>
          </a:bodyPr>
          <a:lstStyle/>
          <a:p>
            <a:pPr algn="just">
              <a:lnSpc>
                <a:spcPct val="150000"/>
              </a:lnSpc>
            </a:pPr>
            <a:r>
              <a:rPr lang="es-ES" altLang="es-ES" sz="2200" b="1" dirty="0">
                <a:solidFill>
                  <a:srgbClr val="17375E"/>
                </a:solidFill>
                <a:latin typeface="Arial Narrow" panose="020B0606020202030204" pitchFamily="34" charset="0"/>
              </a:rPr>
              <a:t>Timebox: </a:t>
            </a:r>
            <a:r>
              <a:rPr lang="es-ES" altLang="es-ES" sz="2200" dirty="0">
                <a:solidFill>
                  <a:srgbClr val="17375E"/>
                </a:solidFill>
                <a:latin typeface="Arial Narrow" panose="020B0606020202030204" pitchFamily="34" charset="0"/>
              </a:rPr>
              <a:t>10 minutos.</a:t>
            </a:r>
          </a:p>
          <a:p>
            <a:r>
              <a:rPr lang="es-ES" altLang="es-ES" sz="2200" b="1" dirty="0">
                <a:solidFill>
                  <a:srgbClr val="17375E"/>
                </a:solidFill>
                <a:latin typeface="Arial Narrow" panose="020B0606020202030204" pitchFamily="34" charset="0"/>
              </a:rPr>
              <a:t>Ejecución:</a:t>
            </a:r>
            <a:r>
              <a:rPr lang="es-ES" altLang="es-ES" sz="2200" dirty="0">
                <a:solidFill>
                  <a:srgbClr val="17375E"/>
                </a:solidFill>
                <a:latin typeface="Arial Narrow" panose="020B0606020202030204" pitchFamily="34" charset="0"/>
              </a:rPr>
              <a:t> Los participantes deberán identificar entre todos a las personas del entorno que necesitaremos para que el proyecto sea un éxito</a:t>
            </a:r>
            <a:r>
              <a:rPr lang="es-ES" dirty="0">
                <a:latin typeface="Arial Narrow" panose="020B0606020202030204" pitchFamily="34" charset="0"/>
              </a:rPr>
              <a:t>. </a:t>
            </a:r>
            <a:r>
              <a:rPr lang="es-ES" sz="2200" dirty="0">
                <a:solidFill>
                  <a:srgbClr val="17375E"/>
                </a:solidFill>
                <a:latin typeface="Arial Narrow" panose="020B0606020202030204" pitchFamily="34" charset="0"/>
              </a:rPr>
              <a:t>¿Con quién nos debemos reunir?, ¿qué necesitaremos de otros para liberar el producto?, etc.</a:t>
            </a:r>
          </a:p>
          <a:p>
            <a:pPr algn="just">
              <a:lnSpc>
                <a:spcPct val="150000"/>
              </a:lnSpc>
            </a:pPr>
            <a:r>
              <a:rPr lang="es-ES" altLang="es-ES" sz="2200" b="1" dirty="0">
                <a:solidFill>
                  <a:srgbClr val="17375E"/>
                </a:solidFill>
                <a:latin typeface="Arial Narrow" panose="020B0606020202030204" pitchFamily="34" charset="0"/>
              </a:rPr>
              <a:t>Resultado:</a:t>
            </a:r>
            <a:r>
              <a:rPr lang="es-ES" altLang="es-ES" sz="2200" dirty="0">
                <a:solidFill>
                  <a:srgbClr val="17375E"/>
                </a:solidFill>
                <a:latin typeface="Arial Narrow" panose="020B0606020202030204" pitchFamily="34" charset="0"/>
              </a:rPr>
              <a:t> Listado de posibles actores en el proyecto más allá del día a día del desarrollo y que podrán ser clave para el éxito.</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Dinámica 4. Conoce a tus vecinos.</a:t>
            </a:r>
          </a:p>
        </p:txBody>
      </p:sp>
      <p:sp>
        <p:nvSpPr>
          <p:cNvPr id="5" name="Marcador de número de diapositiva 4">
            <a:extLst>
              <a:ext uri="{FF2B5EF4-FFF2-40B4-BE49-F238E27FC236}">
                <a16:creationId xmlns:a16="http://schemas.microsoft.com/office/drawing/2014/main" id="{34758916-EB53-41B1-9C2A-8F8A6A1913FA}"/>
              </a:ext>
            </a:extLst>
          </p:cNvPr>
          <p:cNvSpPr>
            <a:spLocks noGrp="1"/>
          </p:cNvSpPr>
          <p:nvPr>
            <p:ph type="sldNum" sz="quarter" idx="4"/>
          </p:nvPr>
        </p:nvSpPr>
        <p:spPr/>
        <p:txBody>
          <a:bodyPr/>
          <a:lstStyle/>
          <a:p>
            <a:fld id="{1BC21198-D50D-4EFA-BC26-0CB323897433}" type="slidenum">
              <a:rPr lang="es-ES" smtClean="0"/>
              <a:pPr/>
              <a:t>11</a:t>
            </a:fld>
            <a:endParaRPr lang="es-ES"/>
          </a:p>
        </p:txBody>
      </p:sp>
      <p:sp>
        <p:nvSpPr>
          <p:cNvPr id="7"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404232116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174112" y="2276872"/>
            <a:ext cx="6857992" cy="2520280"/>
          </a:xfrm>
        </p:spPr>
        <p:txBody>
          <a:bodyPr vert="horz" wrap="square" lIns="91440" tIns="45720" rIns="91440" bIns="45720" numCol="1" anchor="t" anchorCtr="0" compatLnSpc="1">
            <a:prstTxWarp prst="textNoShape">
              <a:avLst/>
            </a:prstTxWarp>
          </a:bodyPr>
          <a:lstStyle/>
          <a:p>
            <a:pPr algn="just"/>
            <a:r>
              <a:rPr lang="es-ES" altLang="es-ES" sz="2200" b="1" dirty="0">
                <a:solidFill>
                  <a:srgbClr val="17375E"/>
                </a:solidFill>
                <a:latin typeface="Arial Narrow" panose="020B0606020202030204" pitchFamily="34" charset="0"/>
              </a:rPr>
              <a:t>Timebox: </a:t>
            </a:r>
            <a:r>
              <a:rPr lang="es-ES" altLang="es-ES" sz="2200" dirty="0">
                <a:solidFill>
                  <a:srgbClr val="17375E"/>
                </a:solidFill>
                <a:latin typeface="Arial Narrow" panose="020B0606020202030204" pitchFamily="34" charset="0"/>
              </a:rPr>
              <a:t>30 minutos (10 m. para la realización y 20 para la puesta en común).</a:t>
            </a:r>
          </a:p>
          <a:p>
            <a:pPr algn="just">
              <a:lnSpc>
                <a:spcPct val="150000"/>
              </a:lnSpc>
            </a:pPr>
            <a:r>
              <a:rPr lang="es-ES" altLang="es-ES" sz="2200" b="1" dirty="0">
                <a:solidFill>
                  <a:srgbClr val="17375E"/>
                </a:solidFill>
                <a:latin typeface="Arial Narrow" panose="020B0606020202030204" pitchFamily="34" charset="0"/>
              </a:rPr>
              <a:t>Ejecución:</a:t>
            </a:r>
            <a:r>
              <a:rPr lang="es-ES" altLang="es-ES" sz="2600" b="1" dirty="0">
                <a:solidFill>
                  <a:srgbClr val="17375E"/>
                </a:solidFill>
                <a:latin typeface="Arial Narrow" panose="020B0606020202030204" pitchFamily="34" charset="0"/>
              </a:rPr>
              <a:t> </a:t>
            </a:r>
            <a:r>
              <a:rPr lang="es-ES" altLang="es-ES" sz="2200" dirty="0">
                <a:solidFill>
                  <a:srgbClr val="17375E"/>
                </a:solidFill>
                <a:latin typeface="Arial Narrow" panose="020B0606020202030204" pitchFamily="34" charset="0"/>
              </a:rPr>
              <a:t>Formar grupos (</a:t>
            </a:r>
            <a:r>
              <a:rPr lang="es-ES" altLang="es-ES" sz="2200" dirty="0" err="1">
                <a:solidFill>
                  <a:srgbClr val="17375E"/>
                </a:solidFill>
                <a:latin typeface="Arial Narrow" panose="020B0606020202030204" pitchFamily="34" charset="0"/>
              </a:rPr>
              <a:t>multi</a:t>
            </a:r>
            <a:r>
              <a:rPr lang="es-ES" altLang="es-ES" sz="2200" dirty="0">
                <a:solidFill>
                  <a:srgbClr val="17375E"/>
                </a:solidFill>
                <a:latin typeface="Arial Narrow" panose="020B0606020202030204" pitchFamily="34" charset="0"/>
              </a:rPr>
              <a:t>-área) para identificar los grupos de usuarios o roles de la aplicación describiendo:</a:t>
            </a:r>
          </a:p>
          <a:p>
            <a:pPr lvl="1" algn="just"/>
            <a:r>
              <a:rPr lang="es-ES" altLang="es-ES" sz="1800" dirty="0">
                <a:solidFill>
                  <a:srgbClr val="17375E"/>
                </a:solidFill>
                <a:latin typeface="Arial Narrow" panose="020B0606020202030204" pitchFamily="34" charset="0"/>
              </a:rPr>
              <a:t>Tipo de usuario: Por ejemplo, perfil profesional,…</a:t>
            </a:r>
          </a:p>
          <a:p>
            <a:pPr lvl="1" algn="just"/>
            <a:r>
              <a:rPr lang="es-ES" altLang="es-ES" sz="1800" dirty="0">
                <a:solidFill>
                  <a:srgbClr val="17375E"/>
                </a:solidFill>
                <a:latin typeface="Arial Narrow" panose="020B0606020202030204" pitchFamily="34" charset="0"/>
              </a:rPr>
              <a:t>Necesidades: Qué demanda del producto.</a:t>
            </a:r>
          </a:p>
          <a:p>
            <a:pPr lvl="1" algn="just"/>
            <a:r>
              <a:rPr lang="es-ES" altLang="es-ES" sz="1800" dirty="0">
                <a:solidFill>
                  <a:srgbClr val="17375E"/>
                </a:solidFill>
                <a:latin typeface="Arial Narrow" panose="020B0606020202030204" pitchFamily="34" charset="0"/>
              </a:rPr>
              <a:t>Inquietudes: Qué problemas o miedos puede tener en relación al producto.</a:t>
            </a:r>
            <a:endParaRPr lang="es-ES" altLang="es-ES" sz="1200" dirty="0">
              <a:solidFill>
                <a:srgbClr val="17375E"/>
              </a:solidFill>
              <a:latin typeface="Arial Narrow" panose="020B0606020202030204" pitchFamily="34" charset="0"/>
            </a:endParaRPr>
          </a:p>
          <a:p>
            <a:pPr algn="just"/>
            <a:r>
              <a:rPr lang="es-ES" altLang="es-ES" sz="2200" b="1" dirty="0">
                <a:solidFill>
                  <a:srgbClr val="17375E"/>
                </a:solidFill>
                <a:latin typeface="Arial Narrow" panose="020B0606020202030204" pitchFamily="34" charset="0"/>
              </a:rPr>
              <a:t>Resultado:</a:t>
            </a:r>
            <a:r>
              <a:rPr lang="es-ES" altLang="es-ES" sz="2200" dirty="0">
                <a:solidFill>
                  <a:srgbClr val="17375E"/>
                </a:solidFill>
                <a:latin typeface="Arial Narrow" panose="020B0606020202030204" pitchFamily="34" charset="0"/>
              </a:rPr>
              <a:t> </a:t>
            </a:r>
            <a:r>
              <a:rPr lang="es-ES" altLang="es-ES" sz="2200" b="1" dirty="0">
                <a:solidFill>
                  <a:srgbClr val="17375E"/>
                </a:solidFill>
                <a:latin typeface="Arial Narrow" panose="020B0606020202030204" pitchFamily="34" charset="0"/>
              </a:rPr>
              <a:t> </a:t>
            </a:r>
            <a:r>
              <a:rPr lang="es-ES" altLang="es-ES" sz="2200" dirty="0">
                <a:solidFill>
                  <a:srgbClr val="17375E"/>
                </a:solidFill>
                <a:latin typeface="Arial Narrow" panose="020B0606020202030204" pitchFamily="34" charset="0"/>
              </a:rPr>
              <a:t>Listado con las roles de usuario que utilizará el producto y sobre los que se articularán las historias de usuario.</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Dinámica 5. Identifica a tus usuarios.</a:t>
            </a:r>
          </a:p>
        </p:txBody>
      </p:sp>
      <p:sp>
        <p:nvSpPr>
          <p:cNvPr id="5" name="Marcador de número de diapositiva 4">
            <a:extLst>
              <a:ext uri="{FF2B5EF4-FFF2-40B4-BE49-F238E27FC236}">
                <a16:creationId xmlns:a16="http://schemas.microsoft.com/office/drawing/2014/main" id="{34758916-EB53-41B1-9C2A-8F8A6A1913FA}"/>
              </a:ext>
            </a:extLst>
          </p:cNvPr>
          <p:cNvSpPr>
            <a:spLocks noGrp="1"/>
          </p:cNvSpPr>
          <p:nvPr>
            <p:ph type="sldNum" sz="quarter" idx="4"/>
          </p:nvPr>
        </p:nvSpPr>
        <p:spPr/>
        <p:txBody>
          <a:bodyPr/>
          <a:lstStyle/>
          <a:p>
            <a:fld id="{1BC21198-D50D-4EFA-BC26-0CB323897433}" type="slidenum">
              <a:rPr lang="es-ES" smtClean="0"/>
              <a:pPr/>
              <a:t>12</a:t>
            </a:fld>
            <a:endParaRPr lang="es-ES"/>
          </a:p>
        </p:txBody>
      </p:sp>
      <p:sp>
        <p:nvSpPr>
          <p:cNvPr id="7"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399709477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174112" y="2276872"/>
            <a:ext cx="7290040" cy="2520280"/>
          </a:xfrm>
        </p:spPr>
        <p:txBody>
          <a:bodyPr vert="horz" wrap="square" lIns="91440" tIns="45720" rIns="91440" bIns="45720" numCol="1" anchor="t" anchorCtr="0" compatLnSpc="1">
            <a:prstTxWarp prst="textNoShape">
              <a:avLst/>
            </a:prstTxWarp>
          </a:bodyPr>
          <a:lstStyle/>
          <a:p>
            <a:pPr algn="just">
              <a:lnSpc>
                <a:spcPct val="150000"/>
              </a:lnSpc>
            </a:pPr>
            <a:r>
              <a:rPr lang="es-ES" altLang="es-ES" sz="2200" b="1" dirty="0">
                <a:solidFill>
                  <a:srgbClr val="17375E"/>
                </a:solidFill>
                <a:latin typeface="Arial Narrow" panose="020B0606020202030204" pitchFamily="34" charset="0"/>
              </a:rPr>
              <a:t>Timebox: </a:t>
            </a:r>
            <a:r>
              <a:rPr lang="es-ES" altLang="es-ES" sz="2200" dirty="0">
                <a:solidFill>
                  <a:srgbClr val="17375E"/>
                </a:solidFill>
                <a:latin typeface="Arial Narrow" panose="020B0606020202030204" pitchFamily="34" charset="0"/>
              </a:rPr>
              <a:t>30 minutos (15 m. para la realización y 15 para la  puesta en común).</a:t>
            </a:r>
          </a:p>
          <a:p>
            <a:r>
              <a:rPr lang="es-ES" altLang="es-ES" sz="2200" b="1" dirty="0">
                <a:solidFill>
                  <a:srgbClr val="17375E"/>
                </a:solidFill>
                <a:latin typeface="Arial Narrow" panose="020B0606020202030204" pitchFamily="34" charset="0"/>
              </a:rPr>
              <a:t>Ejecución:</a:t>
            </a:r>
            <a:r>
              <a:rPr lang="es-ES" altLang="es-ES" sz="2600" b="1" dirty="0">
                <a:solidFill>
                  <a:srgbClr val="17375E"/>
                </a:solidFill>
                <a:latin typeface="Arial Narrow" panose="020B0606020202030204" pitchFamily="34" charset="0"/>
              </a:rPr>
              <a:t> </a:t>
            </a:r>
            <a:r>
              <a:rPr lang="es-ES" altLang="es-ES" sz="2200" dirty="0">
                <a:solidFill>
                  <a:srgbClr val="17375E"/>
                </a:solidFill>
                <a:latin typeface="Arial Narrow" panose="020B0606020202030204" pitchFamily="34" charset="0"/>
              </a:rPr>
              <a:t>Formar grupos (multi-área) y diseñar una propuesta conceptual de la solución sin entrar en detalle tecnológico, simplemente inter-relacionar otros productos, herramientas, procesos, etc.</a:t>
            </a:r>
            <a:endParaRPr lang="es-ES" dirty="0"/>
          </a:p>
          <a:p>
            <a:pPr algn="just">
              <a:lnSpc>
                <a:spcPct val="150000"/>
              </a:lnSpc>
            </a:pPr>
            <a:r>
              <a:rPr lang="es-ES" altLang="es-ES" sz="2200" b="1" dirty="0">
                <a:solidFill>
                  <a:srgbClr val="17375E"/>
                </a:solidFill>
                <a:latin typeface="Arial Narrow" panose="020B0606020202030204" pitchFamily="34" charset="0"/>
              </a:rPr>
              <a:t>Resultado: </a:t>
            </a:r>
            <a:r>
              <a:rPr lang="es-ES" altLang="es-ES" sz="2200" dirty="0">
                <a:solidFill>
                  <a:srgbClr val="17375E"/>
                </a:solidFill>
                <a:latin typeface="Arial Narrow" panose="020B0606020202030204" pitchFamily="34" charset="0"/>
              </a:rPr>
              <a:t>Alinear a todo el equipo en una posible arquitectura de solución a muy alto nivel.</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Dinámica 6. Dibuja la solución.</a:t>
            </a:r>
          </a:p>
        </p:txBody>
      </p:sp>
      <p:sp>
        <p:nvSpPr>
          <p:cNvPr id="7" name="Marcador de número de diapositiva 6">
            <a:extLst>
              <a:ext uri="{FF2B5EF4-FFF2-40B4-BE49-F238E27FC236}">
                <a16:creationId xmlns:a16="http://schemas.microsoft.com/office/drawing/2014/main" id="{5191BA84-B5A1-4995-A402-B7F424E310E4}"/>
              </a:ext>
            </a:extLst>
          </p:cNvPr>
          <p:cNvSpPr>
            <a:spLocks noGrp="1"/>
          </p:cNvSpPr>
          <p:nvPr>
            <p:ph type="sldNum" sz="quarter" idx="4"/>
          </p:nvPr>
        </p:nvSpPr>
        <p:spPr/>
        <p:txBody>
          <a:bodyPr/>
          <a:lstStyle/>
          <a:p>
            <a:fld id="{1BC21198-D50D-4EFA-BC26-0CB323897433}" type="slidenum">
              <a:rPr lang="es-ES" smtClean="0"/>
              <a:pPr/>
              <a:t>13</a:t>
            </a:fld>
            <a:endParaRPr lang="es-ES"/>
          </a:p>
        </p:txBody>
      </p:sp>
      <p:sp>
        <p:nvSpPr>
          <p:cNvPr id="8"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10765014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174112" y="2276871"/>
            <a:ext cx="7290040" cy="3932697"/>
          </a:xfrm>
        </p:spPr>
        <p:txBody>
          <a:bodyPr vert="horz" wrap="square" lIns="91440" tIns="45720" rIns="91440" bIns="45720" numCol="1" anchor="t" anchorCtr="0" compatLnSpc="1">
            <a:prstTxWarp prst="textNoShape">
              <a:avLst/>
            </a:prstTxWarp>
          </a:bodyPr>
          <a:lstStyle/>
          <a:p>
            <a:pPr algn="just">
              <a:lnSpc>
                <a:spcPct val="150000"/>
              </a:lnSpc>
            </a:pPr>
            <a:r>
              <a:rPr lang="es-ES" altLang="es-ES" sz="2200" b="1" dirty="0">
                <a:solidFill>
                  <a:srgbClr val="17375E"/>
                </a:solidFill>
                <a:latin typeface="Arial Narrow" panose="020B0606020202030204" pitchFamily="34" charset="0"/>
              </a:rPr>
              <a:t>Timebox: </a:t>
            </a:r>
            <a:r>
              <a:rPr lang="es-ES" altLang="es-ES" sz="2200" dirty="0">
                <a:solidFill>
                  <a:srgbClr val="17375E"/>
                </a:solidFill>
                <a:latin typeface="Arial Narrow" panose="020B0606020202030204" pitchFamily="34" charset="0"/>
              </a:rPr>
              <a:t>30 minutos (10 m. para la realización y 20 para la  puesta en común).</a:t>
            </a:r>
          </a:p>
          <a:p>
            <a:r>
              <a:rPr lang="es-ES" altLang="es-ES" sz="2200" b="1" dirty="0">
                <a:solidFill>
                  <a:srgbClr val="17375E"/>
                </a:solidFill>
                <a:latin typeface="Arial Narrow" panose="020B0606020202030204" pitchFamily="34" charset="0"/>
              </a:rPr>
              <a:t>Ejecución:</a:t>
            </a:r>
            <a:r>
              <a:rPr lang="es-ES" altLang="es-ES" sz="2600" b="1" dirty="0">
                <a:solidFill>
                  <a:srgbClr val="17375E"/>
                </a:solidFill>
                <a:latin typeface="Arial Narrow" panose="020B0606020202030204" pitchFamily="34" charset="0"/>
              </a:rPr>
              <a:t> </a:t>
            </a:r>
            <a:r>
              <a:rPr lang="es-ES" altLang="es-ES" sz="2200" dirty="0">
                <a:solidFill>
                  <a:srgbClr val="17375E"/>
                </a:solidFill>
                <a:latin typeface="Arial Narrow" panose="020B0606020202030204" pitchFamily="34" charset="0"/>
              </a:rPr>
              <a:t>Formar grupos (multi-área) y elaborar una lista de miedos o riesgos asociados al proyecto y la forma de mitigarlos</a:t>
            </a:r>
            <a:r>
              <a:rPr lang="es-ES" dirty="0"/>
              <a:t>.</a:t>
            </a:r>
          </a:p>
          <a:p>
            <a:pPr algn="just">
              <a:lnSpc>
                <a:spcPct val="150000"/>
              </a:lnSpc>
            </a:pPr>
            <a:r>
              <a:rPr lang="es-ES" altLang="es-ES" sz="2200" b="1" dirty="0">
                <a:solidFill>
                  <a:srgbClr val="17375E"/>
                </a:solidFill>
                <a:latin typeface="Arial Narrow" panose="020B0606020202030204" pitchFamily="34" charset="0"/>
              </a:rPr>
              <a:t>Resultado: </a:t>
            </a:r>
            <a:r>
              <a:rPr lang="es-ES" altLang="es-ES" sz="2200" dirty="0">
                <a:solidFill>
                  <a:srgbClr val="17375E"/>
                </a:solidFill>
                <a:latin typeface="Arial Narrow" panose="020B0606020202030204" pitchFamily="34" charset="0"/>
              </a:rPr>
              <a:t>Se obtiene una primera identificación de riesgos junto con plan de mitigación, así como una identificación de aquellos en los que se puede influir, y aquellos en los que no se puede influir.</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Dinámica 7. Qué nos quita el sueño.</a:t>
            </a:r>
          </a:p>
        </p:txBody>
      </p:sp>
      <p:sp>
        <p:nvSpPr>
          <p:cNvPr id="5" name="Marcador de número de diapositiva 4">
            <a:extLst>
              <a:ext uri="{FF2B5EF4-FFF2-40B4-BE49-F238E27FC236}">
                <a16:creationId xmlns:a16="http://schemas.microsoft.com/office/drawing/2014/main" id="{5522B5EB-3D0B-4DD0-B02B-CDBC0541BC63}"/>
              </a:ext>
            </a:extLst>
          </p:cNvPr>
          <p:cNvSpPr>
            <a:spLocks noGrp="1"/>
          </p:cNvSpPr>
          <p:nvPr>
            <p:ph type="sldNum" sz="quarter" idx="4"/>
          </p:nvPr>
        </p:nvSpPr>
        <p:spPr/>
        <p:txBody>
          <a:bodyPr/>
          <a:lstStyle/>
          <a:p>
            <a:fld id="{1BC21198-D50D-4EFA-BC26-0CB323897433}" type="slidenum">
              <a:rPr lang="es-ES" smtClean="0"/>
              <a:pPr/>
              <a:t>14</a:t>
            </a:fld>
            <a:endParaRPr lang="es-ES"/>
          </a:p>
        </p:txBody>
      </p:sp>
      <p:sp>
        <p:nvSpPr>
          <p:cNvPr id="7"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478743324"/>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ángulo redondeado 23"/>
          <p:cNvSpPr/>
          <p:nvPr/>
        </p:nvSpPr>
        <p:spPr>
          <a:xfrm>
            <a:off x="8052740" y="2276872"/>
            <a:ext cx="3863752" cy="3816424"/>
          </a:xfrm>
          <a:prstGeom prst="round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218653" y="2276872"/>
            <a:ext cx="6929999" cy="2520280"/>
          </a:xfrm>
        </p:spPr>
        <p:txBody>
          <a:bodyPr vert="horz" wrap="square" lIns="91440" tIns="45720" rIns="91440" bIns="45720" numCol="1" anchor="t" anchorCtr="0" compatLnSpc="1">
            <a:prstTxWarp prst="textNoShape">
              <a:avLst/>
            </a:prstTxWarp>
          </a:bodyPr>
          <a:lstStyle/>
          <a:p>
            <a:pPr algn="just">
              <a:lnSpc>
                <a:spcPct val="150000"/>
              </a:lnSpc>
            </a:pPr>
            <a:r>
              <a:rPr lang="es-ES" altLang="es-ES" sz="2200" b="1" dirty="0">
                <a:solidFill>
                  <a:srgbClr val="17375E"/>
                </a:solidFill>
                <a:latin typeface="Arial Narrow" panose="020B0606020202030204" pitchFamily="34" charset="0"/>
              </a:rPr>
              <a:t>Timebox: </a:t>
            </a:r>
            <a:r>
              <a:rPr lang="es-ES" altLang="es-ES" sz="2200" dirty="0">
                <a:solidFill>
                  <a:srgbClr val="17375E"/>
                </a:solidFill>
                <a:latin typeface="Arial Narrow" panose="020B0606020202030204" pitchFamily="34" charset="0"/>
              </a:rPr>
              <a:t>15 minutos </a:t>
            </a:r>
          </a:p>
          <a:p>
            <a:pPr algn="just">
              <a:lnSpc>
                <a:spcPct val="150000"/>
              </a:lnSpc>
            </a:pPr>
            <a:r>
              <a:rPr lang="es-ES" altLang="es-ES" sz="2200" b="1" dirty="0">
                <a:solidFill>
                  <a:srgbClr val="17375E"/>
                </a:solidFill>
                <a:latin typeface="Arial Narrow" panose="020B0606020202030204" pitchFamily="34" charset="0"/>
              </a:rPr>
              <a:t>Ejecución: </a:t>
            </a:r>
            <a:r>
              <a:rPr lang="es-ES" altLang="es-ES" sz="2200" dirty="0">
                <a:solidFill>
                  <a:srgbClr val="17375E"/>
                </a:solidFill>
                <a:latin typeface="Arial Narrow" panose="020B0606020202030204" pitchFamily="34" charset="0"/>
              </a:rPr>
              <a:t>Con el </a:t>
            </a:r>
            <a:r>
              <a:rPr lang="es-ES" altLang="es-ES" sz="2200" dirty="0" err="1">
                <a:solidFill>
                  <a:srgbClr val="17375E"/>
                </a:solidFill>
                <a:latin typeface="Arial Narrow" panose="020B0606020202030204" pitchFamily="34" charset="0"/>
              </a:rPr>
              <a:t>feedback</a:t>
            </a:r>
            <a:r>
              <a:rPr lang="es-ES" altLang="es-ES" sz="2200" dirty="0">
                <a:solidFill>
                  <a:srgbClr val="17375E"/>
                </a:solidFill>
                <a:latin typeface="Arial Narrow" panose="020B0606020202030204" pitchFamily="34" charset="0"/>
              </a:rPr>
              <a:t> de Proxy </a:t>
            </a:r>
            <a:r>
              <a:rPr lang="es-ES" altLang="es-ES" sz="2200" dirty="0" err="1">
                <a:solidFill>
                  <a:srgbClr val="17375E"/>
                </a:solidFill>
                <a:latin typeface="Arial Narrow" panose="020B0606020202030204" pitchFamily="34" charset="0"/>
              </a:rPr>
              <a:t>Product</a:t>
            </a:r>
            <a:r>
              <a:rPr lang="es-ES" altLang="es-ES" sz="2200" dirty="0">
                <a:solidFill>
                  <a:srgbClr val="17375E"/>
                </a:solidFill>
                <a:latin typeface="Arial Narrow" panose="020B0606020202030204" pitchFamily="34" charset="0"/>
              </a:rPr>
              <a:t> </a:t>
            </a:r>
            <a:r>
              <a:rPr lang="es-ES" altLang="es-ES" sz="2200" dirty="0" err="1">
                <a:solidFill>
                  <a:srgbClr val="17375E"/>
                </a:solidFill>
                <a:latin typeface="Arial Narrow" panose="020B0606020202030204" pitchFamily="34" charset="0"/>
              </a:rPr>
              <a:t>Owners</a:t>
            </a:r>
            <a:r>
              <a:rPr lang="es-ES" altLang="es-ES" sz="2200" dirty="0">
                <a:solidFill>
                  <a:srgbClr val="17375E"/>
                </a:solidFill>
                <a:latin typeface="Arial Narrow" panose="020B0606020202030204" pitchFamily="34" charset="0"/>
              </a:rPr>
              <a:t> / </a:t>
            </a:r>
            <a:r>
              <a:rPr lang="es-ES" altLang="es-ES" sz="2200" dirty="0" err="1">
                <a:solidFill>
                  <a:srgbClr val="17375E"/>
                </a:solidFill>
                <a:latin typeface="Arial Narrow" panose="020B0606020202030204" pitchFamily="34" charset="0"/>
              </a:rPr>
              <a:t>Product</a:t>
            </a:r>
            <a:r>
              <a:rPr lang="es-ES" altLang="es-ES" sz="2200" dirty="0">
                <a:solidFill>
                  <a:srgbClr val="17375E"/>
                </a:solidFill>
                <a:latin typeface="Arial Narrow" panose="020B0606020202030204" pitchFamily="34" charset="0"/>
              </a:rPr>
              <a:t> </a:t>
            </a:r>
            <a:r>
              <a:rPr lang="es-ES" altLang="es-ES" sz="2200" dirty="0" err="1">
                <a:solidFill>
                  <a:srgbClr val="17375E"/>
                </a:solidFill>
                <a:latin typeface="Arial Narrow" panose="020B0606020202030204" pitchFamily="34" charset="0"/>
              </a:rPr>
              <a:t>Owners</a:t>
            </a:r>
            <a:r>
              <a:rPr lang="es-ES" altLang="es-ES" sz="2200" dirty="0">
                <a:solidFill>
                  <a:srgbClr val="17375E"/>
                </a:solidFill>
                <a:latin typeface="Arial Narrow" panose="020B0606020202030204" pitchFamily="34" charset="0"/>
              </a:rPr>
              <a:t> se establecerá una discusión en cuanto a la relación de prioridades de las aristas del triángulo de hierro: </a:t>
            </a:r>
            <a:r>
              <a:rPr lang="es-ES" altLang="es-ES" sz="2200" b="1" i="1" dirty="0">
                <a:solidFill>
                  <a:schemeClr val="accent6">
                    <a:lumMod val="75000"/>
                  </a:schemeClr>
                </a:solidFill>
                <a:latin typeface="Arial Narrow" panose="020B0606020202030204" pitchFamily="34" charset="0"/>
              </a:rPr>
              <a:t>Alcance, Tiempo, Coste</a:t>
            </a:r>
          </a:p>
          <a:p>
            <a:pPr algn="just">
              <a:lnSpc>
                <a:spcPct val="150000"/>
              </a:lnSpc>
            </a:pPr>
            <a:r>
              <a:rPr lang="es-ES" altLang="es-ES" sz="2200" b="1" dirty="0">
                <a:solidFill>
                  <a:srgbClr val="17375E"/>
                </a:solidFill>
                <a:latin typeface="Arial Narrow" panose="020B0606020202030204" pitchFamily="34" charset="0"/>
              </a:rPr>
              <a:t>Resultado: </a:t>
            </a:r>
            <a:r>
              <a:rPr lang="es-ES" altLang="es-ES" sz="2200" dirty="0">
                <a:solidFill>
                  <a:srgbClr val="17375E"/>
                </a:solidFill>
                <a:latin typeface="Arial Narrow" panose="020B0606020202030204" pitchFamily="34" charset="0"/>
              </a:rPr>
              <a:t>Conseguir una visión clara de cuáles son los aspectos prioritarios del proyecto</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818508"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Dinámica 8. ¿Dónde están nuestras prioridades?</a:t>
            </a:r>
          </a:p>
        </p:txBody>
      </p:sp>
      <p:sp>
        <p:nvSpPr>
          <p:cNvPr id="10" name="Marcador de número de diapositiva 9">
            <a:extLst>
              <a:ext uri="{FF2B5EF4-FFF2-40B4-BE49-F238E27FC236}">
                <a16:creationId xmlns:a16="http://schemas.microsoft.com/office/drawing/2014/main" id="{E6CB1AC7-DA55-4800-8222-72129C79E58E}"/>
              </a:ext>
            </a:extLst>
          </p:cNvPr>
          <p:cNvSpPr>
            <a:spLocks noGrp="1"/>
          </p:cNvSpPr>
          <p:nvPr>
            <p:ph type="sldNum" sz="quarter" idx="4"/>
          </p:nvPr>
        </p:nvSpPr>
        <p:spPr/>
        <p:txBody>
          <a:bodyPr/>
          <a:lstStyle/>
          <a:p>
            <a:fld id="{1BC21198-D50D-4EFA-BC26-0CB323897433}" type="slidenum">
              <a:rPr lang="es-ES" smtClean="0"/>
              <a:pPr/>
              <a:t>15</a:t>
            </a:fld>
            <a:endParaRPr lang="es-ES"/>
          </a:p>
        </p:txBody>
      </p:sp>
      <p:sp>
        <p:nvSpPr>
          <p:cNvPr id="7"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
        <p:nvSpPr>
          <p:cNvPr id="11" name="Marcador de texto 1">
            <a:extLst>
              <a:ext uri="{FF2B5EF4-FFF2-40B4-BE49-F238E27FC236}">
                <a16:creationId xmlns:a16="http://schemas.microsoft.com/office/drawing/2014/main" id="{F5E2DC4F-3757-764C-A05D-C36B27FA54B5}"/>
              </a:ext>
            </a:extLst>
          </p:cNvPr>
          <p:cNvSpPr txBox="1">
            <a:spLocks/>
          </p:cNvSpPr>
          <p:nvPr/>
        </p:nvSpPr>
        <p:spPr>
          <a:xfrm>
            <a:off x="8214759" y="2908455"/>
            <a:ext cx="1152128" cy="2608777"/>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None/>
            </a:pPr>
            <a:r>
              <a:rPr lang="es-ES" altLang="es-ES" sz="1800" b="1" dirty="0">
                <a:solidFill>
                  <a:schemeClr val="accent6">
                    <a:lumMod val="75000"/>
                  </a:schemeClr>
                </a:solidFill>
                <a:latin typeface="Arial Narrow" panose="020B0606020202030204" pitchFamily="34" charset="0"/>
              </a:rPr>
              <a:t>ALCANCE</a:t>
            </a:r>
          </a:p>
          <a:p>
            <a:pPr marL="0" indent="0" algn="just" defTabSz="914400">
              <a:lnSpc>
                <a:spcPct val="150000"/>
              </a:lnSpc>
              <a:buNone/>
            </a:pPr>
            <a:endParaRPr lang="es-ES_tradnl" altLang="es-ES" sz="1800" b="1" dirty="0">
              <a:solidFill>
                <a:schemeClr val="accent6">
                  <a:lumMod val="75000"/>
                </a:schemeClr>
              </a:solidFill>
              <a:latin typeface="Arial Narrow" panose="020B0606020202030204" pitchFamily="34" charset="0"/>
            </a:endParaRPr>
          </a:p>
          <a:p>
            <a:pPr marL="0" indent="0" algn="just" defTabSz="914400">
              <a:lnSpc>
                <a:spcPct val="150000"/>
              </a:lnSpc>
              <a:buNone/>
            </a:pPr>
            <a:r>
              <a:rPr lang="es-ES_tradnl" altLang="es-ES" sz="1800" b="1" dirty="0">
                <a:solidFill>
                  <a:schemeClr val="accent6">
                    <a:lumMod val="75000"/>
                  </a:schemeClr>
                </a:solidFill>
                <a:latin typeface="Arial Narrow" panose="020B0606020202030204" pitchFamily="34" charset="0"/>
              </a:rPr>
              <a:t>TIEMPO</a:t>
            </a:r>
          </a:p>
          <a:p>
            <a:pPr marL="0" indent="0" algn="just" defTabSz="914400">
              <a:lnSpc>
                <a:spcPct val="150000"/>
              </a:lnSpc>
              <a:buNone/>
            </a:pPr>
            <a:endParaRPr lang="es-ES_tradnl" altLang="es-ES" sz="1800" b="1" dirty="0">
              <a:solidFill>
                <a:schemeClr val="accent6">
                  <a:lumMod val="75000"/>
                </a:schemeClr>
              </a:solidFill>
              <a:latin typeface="Arial Narrow" panose="020B0606020202030204" pitchFamily="34" charset="0"/>
            </a:endParaRPr>
          </a:p>
          <a:p>
            <a:pPr marL="0" indent="0" algn="just" defTabSz="914400">
              <a:lnSpc>
                <a:spcPct val="150000"/>
              </a:lnSpc>
              <a:buNone/>
            </a:pPr>
            <a:r>
              <a:rPr lang="es-ES_tradnl" altLang="es-ES" sz="1800" b="1" dirty="0">
                <a:solidFill>
                  <a:schemeClr val="accent6">
                    <a:lumMod val="75000"/>
                  </a:schemeClr>
                </a:solidFill>
                <a:latin typeface="Arial Narrow" panose="020B0606020202030204" pitchFamily="34" charset="0"/>
              </a:rPr>
              <a:t>COSTE</a:t>
            </a:r>
          </a:p>
        </p:txBody>
      </p:sp>
      <p:sp>
        <p:nvSpPr>
          <p:cNvPr id="12" name="Marcador de texto 1">
            <a:extLst>
              <a:ext uri="{FF2B5EF4-FFF2-40B4-BE49-F238E27FC236}">
                <a16:creationId xmlns:a16="http://schemas.microsoft.com/office/drawing/2014/main" id="{F5E2DC4F-3757-764C-A05D-C36B27FA54B5}"/>
              </a:ext>
            </a:extLst>
          </p:cNvPr>
          <p:cNvSpPr txBox="1">
            <a:spLocks/>
          </p:cNvSpPr>
          <p:nvPr/>
        </p:nvSpPr>
        <p:spPr>
          <a:xfrm>
            <a:off x="9654147" y="2363430"/>
            <a:ext cx="2088232" cy="507644"/>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None/>
            </a:pPr>
            <a:r>
              <a:rPr lang="es-ES_tradnl" altLang="es-ES" sz="1800" b="1" dirty="0">
                <a:solidFill>
                  <a:srgbClr val="17375E"/>
                </a:solidFill>
                <a:latin typeface="Arial Narrow" panose="020B0606020202030204" pitchFamily="34" charset="0"/>
              </a:rPr>
              <a:t>Nº1       </a:t>
            </a:r>
            <a:r>
              <a:rPr lang="es-ES_tradnl" altLang="es-ES" sz="1600" b="1" dirty="0">
                <a:solidFill>
                  <a:srgbClr val="17375E"/>
                </a:solidFill>
                <a:latin typeface="Arial Narrow" panose="020B0606020202030204" pitchFamily="34" charset="0"/>
              </a:rPr>
              <a:t>Nº2        </a:t>
            </a:r>
            <a:r>
              <a:rPr lang="es-ES_tradnl" altLang="es-ES" sz="1400" b="1" dirty="0">
                <a:solidFill>
                  <a:srgbClr val="17375E"/>
                </a:solidFill>
                <a:latin typeface="Arial Narrow" panose="020B0606020202030204" pitchFamily="34" charset="0"/>
              </a:rPr>
              <a:t>Nº3</a:t>
            </a:r>
            <a:endParaRPr lang="es-ES" altLang="es-ES" sz="1200" dirty="0">
              <a:solidFill>
                <a:srgbClr val="17375E"/>
              </a:solidFill>
              <a:latin typeface="Arial Narrow" panose="020B0606020202030204" pitchFamily="34" charset="0"/>
            </a:endParaRPr>
          </a:p>
        </p:txBody>
      </p:sp>
      <p:cxnSp>
        <p:nvCxnSpPr>
          <p:cNvPr id="13" name="Conector recto 12"/>
          <p:cNvCxnSpPr/>
          <p:nvPr/>
        </p:nvCxnSpPr>
        <p:spPr>
          <a:xfrm>
            <a:off x="9852940" y="3213192"/>
            <a:ext cx="0" cy="1764000"/>
          </a:xfrm>
          <a:prstGeom prst="line">
            <a:avLst/>
          </a:prstGeom>
          <a:ln>
            <a:prstDash val="dashDot"/>
          </a:ln>
        </p:spPr>
        <p:style>
          <a:lnRef idx="1">
            <a:schemeClr val="accent5"/>
          </a:lnRef>
          <a:fillRef idx="0">
            <a:schemeClr val="accent5"/>
          </a:fillRef>
          <a:effectRef idx="0">
            <a:schemeClr val="accent5"/>
          </a:effectRef>
          <a:fontRef idx="minor">
            <a:schemeClr val="tx1"/>
          </a:fontRef>
        </p:style>
      </p:cxnSp>
      <p:cxnSp>
        <p:nvCxnSpPr>
          <p:cNvPr id="14" name="Conector recto 13"/>
          <p:cNvCxnSpPr/>
          <p:nvPr/>
        </p:nvCxnSpPr>
        <p:spPr>
          <a:xfrm>
            <a:off x="10573020" y="3213192"/>
            <a:ext cx="0" cy="1764000"/>
          </a:xfrm>
          <a:prstGeom prst="line">
            <a:avLst/>
          </a:prstGeom>
          <a:ln>
            <a:prstDash val="dashDot"/>
          </a:ln>
        </p:spPr>
        <p:style>
          <a:lnRef idx="1">
            <a:schemeClr val="accent5"/>
          </a:lnRef>
          <a:fillRef idx="0">
            <a:schemeClr val="accent5"/>
          </a:fillRef>
          <a:effectRef idx="0">
            <a:schemeClr val="accent5"/>
          </a:effectRef>
          <a:fontRef idx="minor">
            <a:schemeClr val="tx1"/>
          </a:fontRef>
        </p:style>
      </p:cxnSp>
      <p:cxnSp>
        <p:nvCxnSpPr>
          <p:cNvPr id="16" name="Conector recto 15"/>
          <p:cNvCxnSpPr/>
          <p:nvPr/>
        </p:nvCxnSpPr>
        <p:spPr>
          <a:xfrm>
            <a:off x="11221092" y="3213192"/>
            <a:ext cx="0" cy="1764000"/>
          </a:xfrm>
          <a:prstGeom prst="line">
            <a:avLst/>
          </a:prstGeom>
          <a:ln>
            <a:prstDash val="dashDot"/>
          </a:ln>
        </p:spPr>
        <p:style>
          <a:lnRef idx="1">
            <a:schemeClr val="accent5"/>
          </a:lnRef>
          <a:fillRef idx="0">
            <a:schemeClr val="accent5"/>
          </a:fillRef>
          <a:effectRef idx="0">
            <a:schemeClr val="accent5"/>
          </a:effectRef>
          <a:fontRef idx="minor">
            <a:schemeClr val="tx1"/>
          </a:fontRef>
        </p:style>
      </p:cxnSp>
      <p:cxnSp>
        <p:nvCxnSpPr>
          <p:cNvPr id="3" name="Conector recto 2"/>
          <p:cNvCxnSpPr/>
          <p:nvPr/>
        </p:nvCxnSpPr>
        <p:spPr>
          <a:xfrm>
            <a:off x="9709108" y="3140968"/>
            <a:ext cx="1656000" cy="0"/>
          </a:xfrm>
          <a:prstGeom prst="line">
            <a:avLst/>
          </a:prstGeom>
        </p:spPr>
        <p:style>
          <a:lnRef idx="1">
            <a:schemeClr val="accent6"/>
          </a:lnRef>
          <a:fillRef idx="0">
            <a:schemeClr val="accent6"/>
          </a:fillRef>
          <a:effectRef idx="0">
            <a:schemeClr val="accent6"/>
          </a:effectRef>
          <a:fontRef idx="minor">
            <a:schemeClr val="tx1"/>
          </a:fontRef>
        </p:style>
      </p:cxnSp>
      <p:sp>
        <p:nvSpPr>
          <p:cNvPr id="4" name="Elipse 3"/>
          <p:cNvSpPr/>
          <p:nvPr/>
        </p:nvSpPr>
        <p:spPr>
          <a:xfrm>
            <a:off x="11113080" y="3040461"/>
            <a:ext cx="216024" cy="216024"/>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cxnSp>
        <p:nvCxnSpPr>
          <p:cNvPr id="18" name="Conector recto 17"/>
          <p:cNvCxnSpPr/>
          <p:nvPr/>
        </p:nvCxnSpPr>
        <p:spPr>
          <a:xfrm>
            <a:off x="9709108" y="4114524"/>
            <a:ext cx="1656000" cy="0"/>
          </a:xfrm>
          <a:prstGeom prst="line">
            <a:avLst/>
          </a:prstGeom>
        </p:spPr>
        <p:style>
          <a:lnRef idx="1">
            <a:schemeClr val="accent6"/>
          </a:lnRef>
          <a:fillRef idx="0">
            <a:schemeClr val="accent6"/>
          </a:fillRef>
          <a:effectRef idx="0">
            <a:schemeClr val="accent6"/>
          </a:effectRef>
          <a:fontRef idx="minor">
            <a:schemeClr val="tx1"/>
          </a:fontRef>
        </p:style>
      </p:cxnSp>
      <p:sp>
        <p:nvSpPr>
          <p:cNvPr id="19" name="Elipse 18"/>
          <p:cNvSpPr/>
          <p:nvPr/>
        </p:nvSpPr>
        <p:spPr>
          <a:xfrm>
            <a:off x="9762080" y="4005064"/>
            <a:ext cx="216024" cy="216024"/>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cxnSp>
        <p:nvCxnSpPr>
          <p:cNvPr id="20" name="Conector recto 19"/>
          <p:cNvCxnSpPr/>
          <p:nvPr/>
        </p:nvCxnSpPr>
        <p:spPr>
          <a:xfrm>
            <a:off x="9709108" y="5088081"/>
            <a:ext cx="1656000" cy="0"/>
          </a:xfrm>
          <a:prstGeom prst="line">
            <a:avLst/>
          </a:prstGeom>
        </p:spPr>
        <p:style>
          <a:lnRef idx="1">
            <a:schemeClr val="accent6"/>
          </a:lnRef>
          <a:fillRef idx="0">
            <a:schemeClr val="accent6"/>
          </a:fillRef>
          <a:effectRef idx="0">
            <a:schemeClr val="accent6"/>
          </a:effectRef>
          <a:fontRef idx="minor">
            <a:schemeClr val="tx1"/>
          </a:fontRef>
        </p:style>
      </p:cxnSp>
      <p:sp>
        <p:nvSpPr>
          <p:cNvPr id="21" name="Elipse 20"/>
          <p:cNvSpPr/>
          <p:nvPr/>
        </p:nvSpPr>
        <p:spPr>
          <a:xfrm>
            <a:off x="10465008" y="5009801"/>
            <a:ext cx="216024" cy="216024"/>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170624904"/>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174112" y="2276872"/>
            <a:ext cx="6929999" cy="2520280"/>
          </a:xfrm>
        </p:spPr>
        <p:txBody>
          <a:bodyPr vert="horz" wrap="square" lIns="91440" tIns="45720" rIns="91440" bIns="45720" numCol="1" anchor="t" anchorCtr="0" compatLnSpc="1">
            <a:prstTxWarp prst="textNoShape">
              <a:avLst/>
            </a:prstTxWarp>
          </a:bodyPr>
          <a:lstStyle/>
          <a:p>
            <a:pPr algn="just">
              <a:lnSpc>
                <a:spcPct val="150000"/>
              </a:lnSpc>
            </a:pPr>
            <a:r>
              <a:rPr lang="es-ES" altLang="es-ES" sz="2200" b="1" dirty="0">
                <a:solidFill>
                  <a:srgbClr val="17375E"/>
                </a:solidFill>
                <a:latin typeface="Arial Narrow" panose="020B0606020202030204" pitchFamily="34" charset="0"/>
              </a:rPr>
              <a:t>Timebox: </a:t>
            </a:r>
            <a:r>
              <a:rPr lang="es-ES" altLang="es-ES" sz="2200" dirty="0">
                <a:solidFill>
                  <a:srgbClr val="17375E"/>
                </a:solidFill>
                <a:latin typeface="Arial Narrow" panose="020B0606020202030204" pitchFamily="34" charset="0"/>
              </a:rPr>
              <a:t>15 minutos (5 m. para la realización y 10 para la  puesta en común).</a:t>
            </a:r>
          </a:p>
          <a:p>
            <a:pPr algn="just">
              <a:lnSpc>
                <a:spcPct val="150000"/>
              </a:lnSpc>
            </a:pPr>
            <a:r>
              <a:rPr lang="es-ES" altLang="es-ES" sz="2200" b="1" dirty="0">
                <a:solidFill>
                  <a:srgbClr val="17375E"/>
                </a:solidFill>
                <a:latin typeface="Arial Narrow" panose="020B0606020202030204" pitchFamily="34" charset="0"/>
              </a:rPr>
              <a:t>Ejecución: </a:t>
            </a:r>
            <a:r>
              <a:rPr lang="es-ES" altLang="es-ES" sz="2200" dirty="0">
                <a:solidFill>
                  <a:srgbClr val="17375E"/>
                </a:solidFill>
                <a:latin typeface="Arial Narrow" panose="020B0606020202030204" pitchFamily="34" charset="0"/>
              </a:rPr>
              <a:t>Formar grupos (multi-área) y elaborar un eslogan del producto para destacar el producto sobre los  competidores.</a:t>
            </a:r>
          </a:p>
          <a:p>
            <a:pPr algn="just">
              <a:lnSpc>
                <a:spcPct val="150000"/>
              </a:lnSpc>
            </a:pPr>
            <a:r>
              <a:rPr lang="es-ES" altLang="es-ES" sz="2200" b="1" dirty="0">
                <a:solidFill>
                  <a:srgbClr val="17375E"/>
                </a:solidFill>
                <a:latin typeface="Arial Narrow" panose="020B0606020202030204" pitchFamily="34" charset="0"/>
              </a:rPr>
              <a:t>Resultado: </a:t>
            </a:r>
            <a:r>
              <a:rPr lang="es-ES" altLang="es-ES" sz="2200" dirty="0">
                <a:solidFill>
                  <a:srgbClr val="17375E"/>
                </a:solidFill>
                <a:latin typeface="Arial Narrow" panose="020B0606020202030204" pitchFamily="34" charset="0"/>
              </a:rPr>
              <a:t>Conseguir un eslogan común que represente el espíritu del producto o servicio a realizar.</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Dinámica 9. La caja de producto.</a:t>
            </a:r>
          </a:p>
        </p:txBody>
      </p:sp>
      <p:sp>
        <p:nvSpPr>
          <p:cNvPr id="10" name="Marcador de número de diapositiva 9">
            <a:extLst>
              <a:ext uri="{FF2B5EF4-FFF2-40B4-BE49-F238E27FC236}">
                <a16:creationId xmlns:a16="http://schemas.microsoft.com/office/drawing/2014/main" id="{E6CB1AC7-DA55-4800-8222-72129C79E58E}"/>
              </a:ext>
            </a:extLst>
          </p:cNvPr>
          <p:cNvSpPr>
            <a:spLocks noGrp="1"/>
          </p:cNvSpPr>
          <p:nvPr>
            <p:ph type="sldNum" sz="quarter" idx="4"/>
          </p:nvPr>
        </p:nvSpPr>
        <p:spPr/>
        <p:txBody>
          <a:bodyPr/>
          <a:lstStyle/>
          <a:p>
            <a:fld id="{1BC21198-D50D-4EFA-BC26-0CB323897433}" type="slidenum">
              <a:rPr lang="es-ES" smtClean="0"/>
              <a:pPr/>
              <a:t>16</a:t>
            </a:fld>
            <a:endParaRPr lang="es-ES"/>
          </a:p>
        </p:txBody>
      </p:sp>
      <p:sp>
        <p:nvSpPr>
          <p:cNvPr id="7"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206539920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Conclusiones</a:t>
            </a:r>
          </a:p>
        </p:txBody>
      </p:sp>
      <p:sp>
        <p:nvSpPr>
          <p:cNvPr id="2" name="Marcador de número de diapositiva 1">
            <a:extLst>
              <a:ext uri="{FF2B5EF4-FFF2-40B4-BE49-F238E27FC236}">
                <a16:creationId xmlns:a16="http://schemas.microsoft.com/office/drawing/2014/main" id="{1FBD621F-0E4A-4F3F-9DD3-C7A03462327B}"/>
              </a:ext>
            </a:extLst>
          </p:cNvPr>
          <p:cNvSpPr>
            <a:spLocks noGrp="1"/>
          </p:cNvSpPr>
          <p:nvPr>
            <p:ph type="sldNum" sz="quarter" idx="4"/>
          </p:nvPr>
        </p:nvSpPr>
        <p:spPr/>
        <p:txBody>
          <a:bodyPr/>
          <a:lstStyle/>
          <a:p>
            <a:fld id="{1BC21198-D50D-4EFA-BC26-0CB323897433}" type="slidenum">
              <a:rPr lang="es-ES" smtClean="0"/>
              <a:pPr/>
              <a:t>17</a:t>
            </a:fld>
            <a:endParaRPr lang="es-ES"/>
          </a:p>
        </p:txBody>
      </p:sp>
      <p:sp>
        <p:nvSpPr>
          <p:cNvPr id="5" name="Marcador de texto 1">
            <a:extLst>
              <a:ext uri="{FF2B5EF4-FFF2-40B4-BE49-F238E27FC236}">
                <a16:creationId xmlns:a16="http://schemas.microsoft.com/office/drawing/2014/main" id="{9BB3D784-4382-4CEF-BC74-F02C5A07AF21}"/>
              </a:ext>
            </a:extLst>
          </p:cNvPr>
          <p:cNvSpPr>
            <a:spLocks noGrp="1"/>
          </p:cNvSpPr>
          <p:nvPr>
            <p:ph type="body" sz="quarter" idx="10"/>
          </p:nvPr>
        </p:nvSpPr>
        <p:spPr>
          <a:xfrm>
            <a:off x="174112" y="1800610"/>
            <a:ext cx="11898561" cy="4104456"/>
          </a:xfrm>
        </p:spPr>
        <p:txBody>
          <a:bodyPr vert="horz" wrap="square" lIns="91440" tIns="45720" rIns="91440" bIns="45720" numCol="1" anchor="t" anchorCtr="0" compatLnSpc="1">
            <a:prstTxWarp prst="textNoShape">
              <a:avLst/>
            </a:prstTxWarp>
          </a:bodyPr>
          <a:lstStyle/>
          <a:p>
            <a:pPr marL="0" indent="0" algn="just">
              <a:lnSpc>
                <a:spcPct val="150000"/>
              </a:lnSpc>
              <a:buNone/>
            </a:pPr>
            <a:r>
              <a:rPr lang="es-ES" altLang="es-ES" sz="2200" dirty="0">
                <a:solidFill>
                  <a:srgbClr val="17375E"/>
                </a:solidFill>
                <a:latin typeface="Arial Narrow" panose="020B0606020202030204" pitchFamily="34" charset="0"/>
              </a:rPr>
              <a:t>Tras el Taller de Concepción del producto (o </a:t>
            </a:r>
            <a:r>
              <a:rPr lang="es-ES" altLang="es-ES" sz="2200" dirty="0" err="1">
                <a:solidFill>
                  <a:srgbClr val="17375E"/>
                </a:solidFill>
                <a:latin typeface="Arial Narrow" panose="020B0606020202030204" pitchFamily="34" charset="0"/>
              </a:rPr>
              <a:t>Inception</a:t>
            </a:r>
            <a:r>
              <a:rPr lang="es-ES" altLang="es-ES" sz="2200" dirty="0">
                <a:solidFill>
                  <a:srgbClr val="17375E"/>
                </a:solidFill>
                <a:latin typeface="Arial Narrow" panose="020B0606020202030204" pitchFamily="34" charset="0"/>
              </a:rPr>
              <a:t>) se ha obtenido una visión compartida del producto a implementar y servirá de referencia a todos los participantes para apoyar la toma de decisión.</a:t>
            </a:r>
          </a:p>
          <a:p>
            <a:pPr marL="0" indent="0" algn="just">
              <a:lnSpc>
                <a:spcPct val="150000"/>
              </a:lnSpc>
              <a:buNone/>
            </a:pPr>
            <a:r>
              <a:rPr lang="es-ES" altLang="es-ES" sz="2200" dirty="0">
                <a:solidFill>
                  <a:srgbClr val="17375E"/>
                </a:solidFill>
                <a:latin typeface="Arial Narrow" panose="020B0606020202030204" pitchFamily="34" charset="0"/>
              </a:rPr>
              <a:t>Hay que tener en cuenta que realizar el Taller de Concepción de producto no es garantía de éxito y el éxito se consigue con el trabajo diario de todos los participantes del proyecto.</a:t>
            </a:r>
          </a:p>
          <a:p>
            <a:pPr marL="0" indent="0" algn="just">
              <a:lnSpc>
                <a:spcPct val="150000"/>
              </a:lnSpc>
              <a:buNone/>
            </a:pPr>
            <a:endParaRPr lang="es-ES" altLang="es-ES" sz="2200" dirty="0">
              <a:solidFill>
                <a:srgbClr val="17375E"/>
              </a:solidFill>
              <a:latin typeface="Arial Narrow" panose="020B0606020202030204" pitchFamily="34" charset="0"/>
            </a:endParaRPr>
          </a:p>
          <a:p>
            <a:pPr marL="0" indent="0" algn="just">
              <a:lnSpc>
                <a:spcPct val="150000"/>
              </a:lnSpc>
              <a:buNone/>
            </a:pPr>
            <a:r>
              <a:rPr lang="es-ES" altLang="es-ES" sz="2200" dirty="0">
                <a:solidFill>
                  <a:srgbClr val="17375E"/>
                </a:solidFill>
                <a:latin typeface="Arial Narrow" panose="020B0606020202030204" pitchFamily="34" charset="0"/>
              </a:rPr>
              <a:t>Es buena práctica en ciertos momentos del proyecto volver a realizar estas dinámicas para comprobar que no se han producido desviaciones en los planteamientos acordados, o en su caso actualizarlos.</a:t>
            </a:r>
          </a:p>
          <a:p>
            <a:pPr marL="0" indent="0" algn="just">
              <a:lnSpc>
                <a:spcPct val="150000"/>
              </a:lnSpc>
              <a:buNone/>
            </a:pPr>
            <a:endParaRPr lang="es-ES" altLang="es-ES" sz="2200" dirty="0">
              <a:solidFill>
                <a:srgbClr val="17375E"/>
              </a:solidFill>
              <a:latin typeface="Arial Narrow" panose="020B0606020202030204" pitchFamily="34" charset="0"/>
            </a:endParaRPr>
          </a:p>
        </p:txBody>
      </p:sp>
      <p:sp>
        <p:nvSpPr>
          <p:cNvPr id="8"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332522793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1703512" y="2276872"/>
            <a:ext cx="8782644"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Próximos Pasos</a:t>
            </a:r>
          </a:p>
        </p:txBody>
      </p:sp>
      <p:sp>
        <p:nvSpPr>
          <p:cNvPr id="2" name="Marcador de número de diapositiva 1">
            <a:extLst>
              <a:ext uri="{FF2B5EF4-FFF2-40B4-BE49-F238E27FC236}">
                <a16:creationId xmlns:a16="http://schemas.microsoft.com/office/drawing/2014/main" id="{6D0CFA78-F2B1-4C52-8E19-164DDB329CA2}"/>
              </a:ext>
            </a:extLst>
          </p:cNvPr>
          <p:cNvSpPr>
            <a:spLocks noGrp="1"/>
          </p:cNvSpPr>
          <p:nvPr>
            <p:ph type="sldNum" sz="quarter" idx="4"/>
          </p:nvPr>
        </p:nvSpPr>
        <p:spPr/>
        <p:txBody>
          <a:bodyPr/>
          <a:lstStyle/>
          <a:p>
            <a:fld id="{1BC21198-D50D-4EFA-BC26-0CB323897433}" type="slidenum">
              <a:rPr lang="es-ES" smtClean="0"/>
              <a:pPr/>
              <a:t>18</a:t>
            </a:fld>
            <a:endParaRPr lang="es-ES"/>
          </a:p>
        </p:txBody>
      </p:sp>
      <p:sp>
        <p:nvSpPr>
          <p:cNvPr id="5" name="CuadroTexto 4">
            <a:extLst>
              <a:ext uri="{FF2B5EF4-FFF2-40B4-BE49-F238E27FC236}">
                <a16:creationId xmlns:a16="http://schemas.microsoft.com/office/drawing/2014/main" id="{45825590-F614-41B1-9D76-7DA24F112126}"/>
              </a:ext>
            </a:extLst>
          </p:cNvPr>
          <p:cNvSpPr txBox="1">
            <a:spLocks noChangeArrowheads="1"/>
          </p:cNvSpPr>
          <p:nvPr/>
        </p:nvSpPr>
        <p:spPr bwMode="auto">
          <a:xfrm>
            <a:off x="7901952" y="87313"/>
            <a:ext cx="41159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s-ES" altLang="es-ES" sz="2000" dirty="0">
                <a:solidFill>
                  <a:schemeClr val="bg1"/>
                </a:solidFill>
                <a:latin typeface="+mn-lt"/>
              </a:rPr>
              <a:t>Sprint 0 – Taller de Mapas de Impacto</a:t>
            </a:r>
          </a:p>
        </p:txBody>
      </p:sp>
    </p:spTree>
    <p:extLst>
      <p:ext uri="{BB962C8B-B14F-4D97-AF65-F5344CB8AC3E}">
        <p14:creationId xmlns:p14="http://schemas.microsoft.com/office/powerpoint/2010/main" val="334308091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52506" y="149446"/>
            <a:ext cx="11928648"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_tradnl" altLang="es-ES" sz="4400" b="1" dirty="0">
                <a:solidFill>
                  <a:srgbClr val="17375E"/>
                </a:solidFill>
                <a:latin typeface="Arial Narrow" panose="020B0606020202030204" pitchFamily="34" charset="0"/>
              </a:rPr>
              <a:t>Próximos pasos</a:t>
            </a:r>
            <a:endParaRPr lang="es-ES" altLang="es-ES" sz="4400" b="1" dirty="0">
              <a:solidFill>
                <a:srgbClr val="17375E"/>
              </a:solidFill>
              <a:latin typeface="Arial Narrow" panose="020B0606020202030204" pitchFamily="34" charset="0"/>
            </a:endParaRPr>
          </a:p>
        </p:txBody>
      </p:sp>
      <p:sp>
        <p:nvSpPr>
          <p:cNvPr id="5" name="Marcador de número de diapositiva 4">
            <a:extLst>
              <a:ext uri="{FF2B5EF4-FFF2-40B4-BE49-F238E27FC236}">
                <a16:creationId xmlns:a16="http://schemas.microsoft.com/office/drawing/2014/main" id="{81A055B3-25BA-4157-8C34-2E88AF18CFF4}"/>
              </a:ext>
            </a:extLst>
          </p:cNvPr>
          <p:cNvSpPr>
            <a:spLocks noGrp="1"/>
          </p:cNvSpPr>
          <p:nvPr>
            <p:ph type="sldNum" sz="quarter" idx="4"/>
          </p:nvPr>
        </p:nvSpPr>
        <p:spPr/>
        <p:txBody>
          <a:bodyPr/>
          <a:lstStyle/>
          <a:p>
            <a:fld id="{1BC21198-D50D-4EFA-BC26-0CB323897433}" type="slidenum">
              <a:rPr lang="es-ES" smtClean="0"/>
              <a:pPr/>
              <a:t>19</a:t>
            </a:fld>
            <a:endParaRPr lang="es-ES"/>
          </a:p>
        </p:txBody>
      </p:sp>
      <p:sp>
        <p:nvSpPr>
          <p:cNvPr id="8"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383775" y="1032182"/>
            <a:ext cx="11472863" cy="4460774"/>
          </a:xfrm>
        </p:spPr>
        <p:txBody>
          <a:bodyPr vert="horz" wrap="square" lIns="91440" tIns="45720" rIns="91440" bIns="45720" numCol="1" anchor="t" anchorCtr="0" compatLnSpc="1">
            <a:prstTxWarp prst="textNoShape">
              <a:avLst/>
            </a:prstTxWarp>
          </a:bodyPr>
          <a:lstStyle/>
          <a:p>
            <a:pPr marL="457200" indent="-457200" algn="just">
              <a:buFont typeface="+mj-lt"/>
              <a:buAutoNum type="arabicPeriod"/>
            </a:pPr>
            <a:r>
              <a:rPr lang="es-ES_tradnl" altLang="es-ES" sz="2200" dirty="0">
                <a:solidFill>
                  <a:srgbClr val="17375E"/>
                </a:solidFill>
                <a:latin typeface="Arial Narrow" panose="020B0606020202030204" pitchFamily="34" charset="0"/>
              </a:rPr>
              <a:t>Seleccionar los objetivos ordenados obtenidos en la dinámica 1 para la sesión de </a:t>
            </a:r>
            <a:r>
              <a:rPr lang="es-ES_tradnl" altLang="es-ES" sz="2200" dirty="0" err="1">
                <a:solidFill>
                  <a:srgbClr val="17375E"/>
                </a:solidFill>
                <a:latin typeface="Arial Narrow" panose="020B0606020202030204" pitchFamily="34" charset="0"/>
              </a:rPr>
              <a:t>Impact</a:t>
            </a:r>
            <a:r>
              <a:rPr lang="es-ES_tradnl" altLang="es-ES" sz="2200" dirty="0">
                <a:solidFill>
                  <a:srgbClr val="17375E"/>
                </a:solidFill>
                <a:latin typeface="Arial Narrow" panose="020B0606020202030204" pitchFamily="34" charset="0"/>
              </a:rPr>
              <a:t> </a:t>
            </a:r>
            <a:r>
              <a:rPr lang="es-ES_tradnl" altLang="es-ES" sz="2200" dirty="0" err="1">
                <a:solidFill>
                  <a:srgbClr val="17375E"/>
                </a:solidFill>
                <a:latin typeface="Arial Narrow" panose="020B0606020202030204" pitchFamily="34" charset="0"/>
              </a:rPr>
              <a:t>Mapping</a:t>
            </a:r>
            <a:endParaRPr lang="es-ES_tradnl" altLang="es-ES" sz="2200" b="1" dirty="0">
              <a:solidFill>
                <a:srgbClr val="17375E"/>
              </a:solidFill>
              <a:latin typeface="Arial Narrow" panose="020B0606020202030204" pitchFamily="34" charset="0"/>
            </a:endParaRPr>
          </a:p>
          <a:p>
            <a:pPr marL="457200" indent="-457200" algn="just">
              <a:lnSpc>
                <a:spcPct val="150000"/>
              </a:lnSpc>
              <a:buFont typeface="+mj-lt"/>
              <a:buAutoNum type="arabicPeriod"/>
            </a:pPr>
            <a:r>
              <a:rPr lang="es-ES_tradnl" altLang="es-ES" sz="2200" dirty="0">
                <a:solidFill>
                  <a:srgbClr val="17375E"/>
                </a:solidFill>
                <a:latin typeface="Arial Narrow" panose="020B0606020202030204" pitchFamily="34" charset="0"/>
              </a:rPr>
              <a:t>Actualizar el </a:t>
            </a:r>
            <a:r>
              <a:rPr lang="es-ES_tradnl" altLang="es-ES" sz="2200" b="1" dirty="0">
                <a:solidFill>
                  <a:srgbClr val="17375E"/>
                </a:solidFill>
                <a:latin typeface="Arial Narrow" panose="020B0606020202030204" pitchFamily="34" charset="0"/>
              </a:rPr>
              <a:t>Lean Business Case:</a:t>
            </a:r>
            <a:endParaRPr lang="es-ES" altLang="es-ES" sz="2200" dirty="0">
              <a:solidFill>
                <a:srgbClr val="17375E"/>
              </a:solidFill>
              <a:latin typeface="Arial Narrow" panose="020B0606020202030204" pitchFamily="34" charset="0"/>
            </a:endParaRPr>
          </a:p>
          <a:p>
            <a:pPr algn="just"/>
            <a:endParaRPr lang="es-ES" altLang="es-ES" sz="2200" dirty="0">
              <a:solidFill>
                <a:srgbClr val="17375E"/>
              </a:solidFill>
              <a:latin typeface="Arial Narrow" panose="020B0606020202030204" pitchFamily="34" charset="0"/>
            </a:endParaRPr>
          </a:p>
        </p:txBody>
      </p:sp>
      <p:sp>
        <p:nvSpPr>
          <p:cNvPr id="9" name="CuadroTexto 4">
            <a:extLst>
              <a:ext uri="{FF2B5EF4-FFF2-40B4-BE49-F238E27FC236}">
                <a16:creationId xmlns:a16="http://schemas.microsoft.com/office/drawing/2014/main" id="{43274856-C2D0-42AE-9416-DB5EFB5B5536}"/>
              </a:ext>
            </a:extLst>
          </p:cNvPr>
          <p:cNvSpPr txBox="1">
            <a:spLocks noChangeArrowheads="1"/>
          </p:cNvSpPr>
          <p:nvPr/>
        </p:nvSpPr>
        <p:spPr bwMode="auto">
          <a:xfrm>
            <a:off x="7901952" y="87313"/>
            <a:ext cx="41159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s-ES" altLang="es-ES" sz="2000" dirty="0">
                <a:solidFill>
                  <a:schemeClr val="bg1"/>
                </a:solidFill>
                <a:latin typeface="+mn-lt"/>
              </a:rPr>
              <a:t>Sprint 0 – Taller de Mapas de Impacto</a:t>
            </a:r>
          </a:p>
        </p:txBody>
      </p:sp>
      <p:pic>
        <p:nvPicPr>
          <p:cNvPr id="3" name="Imagen 2"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3780" y="2000540"/>
            <a:ext cx="8992855" cy="333422"/>
          </a:xfrm>
          <a:prstGeom prst="rect">
            <a:avLst/>
          </a:prstGeom>
        </p:spPr>
      </p:pic>
      <p:pic>
        <p:nvPicPr>
          <p:cNvPr id="7" name="Imagen 6"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9490" y="2333962"/>
            <a:ext cx="9021434" cy="1648055"/>
          </a:xfrm>
          <a:prstGeom prst="rect">
            <a:avLst/>
          </a:prstGeom>
        </p:spPr>
      </p:pic>
      <p:pic>
        <p:nvPicPr>
          <p:cNvPr id="10" name="Imagen 9"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3778" y="3506619"/>
            <a:ext cx="8992855" cy="3162741"/>
          </a:xfrm>
          <a:prstGeom prst="rect">
            <a:avLst/>
          </a:prstGeom>
        </p:spPr>
      </p:pic>
    </p:spTree>
    <p:extLst>
      <p:ext uri="{BB962C8B-B14F-4D97-AF65-F5344CB8AC3E}">
        <p14:creationId xmlns:p14="http://schemas.microsoft.com/office/powerpoint/2010/main" val="347488609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0386" y="404664"/>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smtClean="0">
                <a:solidFill>
                  <a:srgbClr val="17375E"/>
                </a:solidFill>
                <a:latin typeface="Arial Narrow" panose="020B0606020202030204" pitchFamily="34" charset="0"/>
              </a:rPr>
              <a:t>Calendario Sprint 0</a:t>
            </a:r>
            <a:endParaRPr lang="es-ES" altLang="es-ES" sz="4800" b="1" dirty="0">
              <a:solidFill>
                <a:srgbClr val="17375E"/>
              </a:solidFill>
              <a:latin typeface="Arial Narrow" panose="020B0606020202030204" pitchFamily="34" charset="0"/>
            </a:endParaRPr>
          </a:p>
          <a:p>
            <a:pPr algn="just" defTabSz="914400">
              <a:lnSpc>
                <a:spcPct val="150000"/>
              </a:lnSpc>
            </a:pPr>
            <a:endParaRPr lang="es-ES" altLang="es-ES" sz="4800" b="1" dirty="0">
              <a:solidFill>
                <a:srgbClr val="17375E"/>
              </a:solidFill>
              <a:latin typeface="Arial Narrow" panose="020B0606020202030204" pitchFamily="34" charset="0"/>
            </a:endParaRPr>
          </a:p>
        </p:txBody>
      </p:sp>
      <p:sp>
        <p:nvSpPr>
          <p:cNvPr id="3" name="Marcador de número de diapositiva 2">
            <a:extLst>
              <a:ext uri="{FF2B5EF4-FFF2-40B4-BE49-F238E27FC236}">
                <a16:creationId xmlns:a16="http://schemas.microsoft.com/office/drawing/2014/main" id="{2D5E0887-E91E-47C8-BB70-D7EB8CDFF8FB}"/>
              </a:ext>
            </a:extLst>
          </p:cNvPr>
          <p:cNvSpPr>
            <a:spLocks noGrp="1"/>
          </p:cNvSpPr>
          <p:nvPr>
            <p:ph type="sldNum" sz="quarter" idx="4"/>
          </p:nvPr>
        </p:nvSpPr>
        <p:spPr/>
        <p:txBody>
          <a:bodyPr/>
          <a:lstStyle/>
          <a:p>
            <a:fld id="{1BC21198-D50D-4EFA-BC26-0CB323897433}" type="slidenum">
              <a:rPr lang="es-ES" smtClean="0"/>
              <a:pPr/>
              <a:t>2</a:t>
            </a:fld>
            <a:endParaRPr lang="es-ES"/>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5480" y="1444901"/>
            <a:ext cx="9254299" cy="5276574"/>
          </a:xfrm>
          <a:prstGeom prst="rect">
            <a:avLst/>
          </a:prstGeom>
        </p:spPr>
      </p:pic>
    </p:spTree>
    <p:extLst>
      <p:ext uri="{BB962C8B-B14F-4D97-AF65-F5344CB8AC3E}">
        <p14:creationId xmlns:p14="http://schemas.microsoft.com/office/powerpoint/2010/main" val="2164356399"/>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96753F0-DE6E-48DF-8F17-F7A889F1CAE2}"/>
              </a:ext>
            </a:extLst>
          </p:cNvPr>
          <p:cNvSpPr/>
          <p:nvPr/>
        </p:nvSpPr>
        <p:spPr>
          <a:xfrm>
            <a:off x="3706906" y="3882730"/>
            <a:ext cx="4778188" cy="1077218"/>
          </a:xfrm>
          <a:prstGeom prst="rect">
            <a:avLst/>
          </a:prstGeom>
        </p:spPr>
        <p:txBody>
          <a:bodyPr wrap="square">
            <a:spAutoFit/>
          </a:bodyPr>
          <a:lstStyle/>
          <a:p>
            <a:pPr algn="ctr"/>
            <a:r>
              <a:rPr lang="es-ES_tradnl" sz="3200" dirty="0">
                <a:solidFill>
                  <a:schemeClr val="bg1"/>
                </a:solidFill>
                <a:latin typeface="Arial Narrow" panose="020B0606020202030204" pitchFamily="34" charset="0"/>
              </a:rPr>
              <a:t>Framework Scrum SAS</a:t>
            </a:r>
          </a:p>
          <a:p>
            <a:pPr algn="ctr"/>
            <a:r>
              <a:rPr lang="es-ES_tradnl" sz="3200" dirty="0">
                <a:solidFill>
                  <a:schemeClr val="bg1"/>
                </a:solidFill>
                <a:latin typeface="Arial Narrow" panose="020B0606020202030204" pitchFamily="34" charset="0"/>
              </a:rPr>
              <a:t>Sprint 0</a:t>
            </a:r>
            <a:endParaRPr lang="es-ES" sz="3200" dirty="0">
              <a:solidFill>
                <a:schemeClr val="bg1"/>
              </a:solidFill>
            </a:endParaRPr>
          </a:p>
        </p:txBody>
      </p:sp>
      <p:cxnSp>
        <p:nvCxnSpPr>
          <p:cNvPr id="4" name="Conector recto 3">
            <a:extLst>
              <a:ext uri="{FF2B5EF4-FFF2-40B4-BE49-F238E27FC236}">
                <a16:creationId xmlns:a16="http://schemas.microsoft.com/office/drawing/2014/main" id="{341544C2-E438-455F-9085-D2B3A36F9FDD}"/>
              </a:ext>
            </a:extLst>
          </p:cNvPr>
          <p:cNvCxnSpPr/>
          <p:nvPr/>
        </p:nvCxnSpPr>
        <p:spPr>
          <a:xfrm>
            <a:off x="1857872" y="3573016"/>
            <a:ext cx="8352928" cy="0"/>
          </a:xfrm>
          <a:prstGeom prst="line">
            <a:avLst/>
          </a:prstGeom>
          <a:ln w="28575">
            <a:solidFill>
              <a:srgbClr val="FFFFFF"/>
            </a:solidFill>
          </a:ln>
          <a:effectLst/>
        </p:spPr>
        <p:style>
          <a:lnRef idx="1">
            <a:schemeClr val="accent1"/>
          </a:lnRef>
          <a:fillRef idx="0">
            <a:schemeClr val="accent1"/>
          </a:fillRef>
          <a:effectRef idx="0">
            <a:schemeClr val="accent1"/>
          </a:effectRef>
          <a:fontRef idx="minor">
            <a:schemeClr val="tx1"/>
          </a:fontRef>
        </p:style>
      </p:cxnSp>
      <p:pic>
        <p:nvPicPr>
          <p:cNvPr id="6" name="Imagen 5" descr="Imagen que contiene dibujo&#10;&#10;Descripción generada automáticamente">
            <a:extLst>
              <a:ext uri="{FF2B5EF4-FFF2-40B4-BE49-F238E27FC236}">
                <a16:creationId xmlns:a16="http://schemas.microsoft.com/office/drawing/2014/main" id="{DDEF3C45-449A-46D8-965D-DDC3EC863DE4}"/>
              </a:ext>
            </a:extLst>
          </p:cNvPr>
          <p:cNvPicPr>
            <a:picLocks noChangeAspect="1"/>
          </p:cNvPicPr>
          <p:nvPr/>
        </p:nvPicPr>
        <p:blipFill>
          <a:blip r:embed="rId3"/>
          <a:stretch>
            <a:fillRect/>
          </a:stretch>
        </p:blipFill>
        <p:spPr>
          <a:xfrm>
            <a:off x="2367422" y="2257182"/>
            <a:ext cx="7333828" cy="2343636"/>
          </a:xfrm>
          <a:prstGeom prst="rect">
            <a:avLst/>
          </a:prstGeom>
        </p:spPr>
      </p:pic>
    </p:spTree>
    <p:extLst>
      <p:ext uri="{BB962C8B-B14F-4D97-AF65-F5344CB8AC3E}">
        <p14:creationId xmlns:p14="http://schemas.microsoft.com/office/powerpoint/2010/main" val="1301013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324184" y="2213882"/>
            <a:ext cx="6408712" cy="4320480"/>
          </a:xfrm>
        </p:spPr>
        <p:txBody>
          <a:bodyPr vert="horz" wrap="square" lIns="91440" tIns="45720" rIns="91440" bIns="45720" numCol="1" anchor="t" anchorCtr="0" compatLnSpc="1">
            <a:prstTxWarp prst="textNoShape">
              <a:avLst/>
            </a:prstTxWarp>
          </a:bodyPr>
          <a:lstStyle/>
          <a:p>
            <a:pPr marL="0" indent="0" algn="just">
              <a:lnSpc>
                <a:spcPct val="150000"/>
              </a:lnSpc>
              <a:buNone/>
            </a:pPr>
            <a:r>
              <a:rPr lang="es-ES" altLang="es-ES" sz="1800" dirty="0">
                <a:solidFill>
                  <a:srgbClr val="17375E"/>
                </a:solidFill>
                <a:latin typeface="Arial Narrow" panose="020B0606020202030204" pitchFamily="34" charset="0"/>
              </a:rPr>
              <a:t>Antes de comenzar cualquier proyecto es importante que todos los participantes estén alineados con el objetivo, por lo que es necesario realizar una serie de dinámicas </a:t>
            </a:r>
            <a:r>
              <a:rPr lang="es-ES" sz="1800" dirty="0">
                <a:solidFill>
                  <a:srgbClr val="17375E"/>
                </a:solidFill>
                <a:latin typeface="Arial Narrow" panose="020B0606020202030204" pitchFamily="34" charset="0"/>
              </a:rPr>
              <a:t>orientadas a: </a:t>
            </a:r>
            <a:r>
              <a:rPr lang="es-ES" sz="1800" i="1" u="sng" dirty="0">
                <a:solidFill>
                  <a:srgbClr val="17375E"/>
                </a:solidFill>
                <a:latin typeface="Arial Narrow" panose="020B0606020202030204" pitchFamily="34" charset="0"/>
              </a:rPr>
              <a:t>alinear ideas</a:t>
            </a:r>
            <a:r>
              <a:rPr lang="es-ES" sz="1800" i="1" dirty="0">
                <a:solidFill>
                  <a:srgbClr val="17375E"/>
                </a:solidFill>
                <a:latin typeface="Arial Narrow" panose="020B0606020202030204" pitchFamily="34" charset="0"/>
              </a:rPr>
              <a:t>, </a:t>
            </a:r>
            <a:r>
              <a:rPr lang="es-ES" sz="1800" i="1" u="sng" dirty="0">
                <a:solidFill>
                  <a:srgbClr val="17375E"/>
                </a:solidFill>
                <a:latin typeface="Arial Narrow" panose="020B0606020202030204" pitchFamily="34" charset="0"/>
              </a:rPr>
              <a:t>identificar las responsabilidades</a:t>
            </a:r>
            <a:r>
              <a:rPr lang="es-ES" sz="1800" i="1" dirty="0">
                <a:solidFill>
                  <a:srgbClr val="17375E"/>
                </a:solidFill>
                <a:latin typeface="Arial Narrow" panose="020B0606020202030204" pitchFamily="34" charset="0"/>
              </a:rPr>
              <a:t> de las personas y </a:t>
            </a:r>
            <a:r>
              <a:rPr lang="es-ES" sz="1800" i="1" u="sng" dirty="0">
                <a:solidFill>
                  <a:srgbClr val="17375E"/>
                </a:solidFill>
                <a:latin typeface="Arial Narrow" panose="020B0606020202030204" pitchFamily="34" charset="0"/>
              </a:rPr>
              <a:t>compartir riesgos</a:t>
            </a:r>
            <a:r>
              <a:rPr lang="es-ES" sz="1800" i="1" dirty="0">
                <a:solidFill>
                  <a:srgbClr val="17375E"/>
                </a:solidFill>
                <a:latin typeface="Arial Narrow" panose="020B0606020202030204" pitchFamily="34" charset="0"/>
              </a:rPr>
              <a:t>, así como establecer un </a:t>
            </a:r>
            <a:r>
              <a:rPr lang="es-ES" sz="1800" i="1" u="sng" dirty="0">
                <a:solidFill>
                  <a:srgbClr val="17375E"/>
                </a:solidFill>
                <a:latin typeface="Arial Narrow" panose="020B0606020202030204" pitchFamily="34" charset="0"/>
              </a:rPr>
              <a:t>compromiso común</a:t>
            </a:r>
            <a:r>
              <a:rPr lang="es-ES" sz="1800" i="1" dirty="0">
                <a:solidFill>
                  <a:srgbClr val="17375E"/>
                </a:solidFill>
                <a:latin typeface="Arial Narrow" panose="020B0606020202030204" pitchFamily="34" charset="0"/>
              </a:rPr>
              <a:t> para marcar el alcance de las líneas maestras del proyecto.</a:t>
            </a:r>
            <a:endParaRPr lang="es-ES" sz="1800" dirty="0">
              <a:solidFill>
                <a:srgbClr val="17375E"/>
              </a:solidFill>
              <a:latin typeface="Arial Narrow" panose="020B0606020202030204" pitchFamily="34" charset="0"/>
            </a:endParaRPr>
          </a:p>
          <a:p>
            <a:pPr marL="0" indent="0" algn="just">
              <a:lnSpc>
                <a:spcPct val="150000"/>
              </a:lnSpc>
              <a:buNone/>
            </a:pPr>
            <a:endParaRPr lang="es-ES" sz="1800" dirty="0">
              <a:solidFill>
                <a:srgbClr val="17375E"/>
              </a:solidFill>
              <a:latin typeface="Arial Narrow" panose="020B0606020202030204" pitchFamily="34" charset="0"/>
            </a:endParaRPr>
          </a:p>
          <a:p>
            <a:pPr marL="0" indent="0" algn="just">
              <a:lnSpc>
                <a:spcPct val="150000"/>
              </a:lnSpc>
              <a:buNone/>
            </a:pPr>
            <a:r>
              <a:rPr lang="es-ES" altLang="es-ES" sz="1800" dirty="0">
                <a:solidFill>
                  <a:srgbClr val="17375E"/>
                </a:solidFill>
                <a:latin typeface="Arial Narrow" panose="020B0606020202030204" pitchFamily="34" charset="0"/>
              </a:rPr>
              <a:t>Este conjunto de dinámicas es lo que se denomina Taller de Concepción (o </a:t>
            </a:r>
            <a:r>
              <a:rPr lang="es-ES" altLang="es-ES" sz="1800" dirty="0" err="1">
                <a:solidFill>
                  <a:srgbClr val="17375E"/>
                </a:solidFill>
                <a:latin typeface="Arial Narrow" panose="020B0606020202030204" pitchFamily="34" charset="0"/>
              </a:rPr>
              <a:t>Inception</a:t>
            </a:r>
            <a:r>
              <a:rPr lang="es-ES" altLang="es-ES" sz="1800" dirty="0">
                <a:solidFill>
                  <a:srgbClr val="17375E"/>
                </a:solidFill>
                <a:latin typeface="Arial Narrow" panose="020B0606020202030204" pitchFamily="34" charset="0"/>
              </a:rPr>
              <a:t>).</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¿Qué es el taller Concepción?</a:t>
            </a:r>
          </a:p>
          <a:p>
            <a:pPr algn="just" defTabSz="914400">
              <a:lnSpc>
                <a:spcPct val="150000"/>
              </a:lnSpc>
            </a:pPr>
            <a:endParaRPr lang="es-ES" altLang="es-ES" sz="4800" b="1" dirty="0">
              <a:solidFill>
                <a:srgbClr val="17375E"/>
              </a:solidFill>
              <a:latin typeface="Arial Narrow" panose="020B0606020202030204" pitchFamily="34" charset="0"/>
            </a:endParaRPr>
          </a:p>
        </p:txBody>
      </p:sp>
      <p:sp>
        <p:nvSpPr>
          <p:cNvPr id="3" name="Marcador de número de diapositiva 2">
            <a:extLst>
              <a:ext uri="{FF2B5EF4-FFF2-40B4-BE49-F238E27FC236}">
                <a16:creationId xmlns:a16="http://schemas.microsoft.com/office/drawing/2014/main" id="{2D5E0887-E91E-47C8-BB70-D7EB8CDFF8FB}"/>
              </a:ext>
            </a:extLst>
          </p:cNvPr>
          <p:cNvSpPr>
            <a:spLocks noGrp="1"/>
          </p:cNvSpPr>
          <p:nvPr>
            <p:ph type="sldNum" sz="quarter" idx="4"/>
          </p:nvPr>
        </p:nvSpPr>
        <p:spPr/>
        <p:txBody>
          <a:bodyPr/>
          <a:lstStyle/>
          <a:p>
            <a:fld id="{1BC21198-D50D-4EFA-BC26-0CB323897433}" type="slidenum">
              <a:rPr lang="es-ES" smtClean="0"/>
              <a:pPr/>
              <a:t>3</a:t>
            </a:fld>
            <a:endParaRPr lang="es-ES"/>
          </a:p>
        </p:txBody>
      </p:sp>
    </p:spTree>
    <p:extLst>
      <p:ext uri="{BB962C8B-B14F-4D97-AF65-F5344CB8AC3E}">
        <p14:creationId xmlns:p14="http://schemas.microsoft.com/office/powerpoint/2010/main" val="3635025706"/>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983432" y="2708920"/>
            <a:ext cx="4536504" cy="4320480"/>
          </a:xfrm>
        </p:spPr>
        <p:txBody>
          <a:bodyPr vert="horz" wrap="square" lIns="91440" tIns="45720" rIns="91440" bIns="45720" numCol="1" anchor="t" anchorCtr="0" compatLnSpc="1">
            <a:prstTxWarp prst="textNoShape">
              <a:avLst/>
            </a:prstTxWarp>
          </a:bodyPr>
          <a:lstStyle/>
          <a:p>
            <a:pPr algn="just">
              <a:lnSpc>
                <a:spcPct val="150000"/>
              </a:lnSpc>
              <a:buFont typeface="+mj-lt"/>
              <a:buAutoNum type="arabicPeriod"/>
            </a:pPr>
            <a:r>
              <a:rPr lang="es-ES" altLang="es-ES" dirty="0">
                <a:solidFill>
                  <a:srgbClr val="17375E"/>
                </a:solidFill>
                <a:latin typeface="Arial Narrow" panose="020B0606020202030204" pitchFamily="34" charset="0"/>
              </a:rPr>
              <a:t>¿Para qué estamos aquí?</a:t>
            </a:r>
          </a:p>
          <a:p>
            <a:pPr algn="just">
              <a:lnSpc>
                <a:spcPct val="150000"/>
              </a:lnSpc>
              <a:buFont typeface="+mj-lt"/>
              <a:buAutoNum type="arabicPeriod"/>
            </a:pPr>
            <a:r>
              <a:rPr lang="es-ES" altLang="es-ES" dirty="0">
                <a:solidFill>
                  <a:srgbClr val="17375E"/>
                </a:solidFill>
                <a:latin typeface="Arial Narrow" panose="020B0606020202030204" pitchFamily="34" charset="0"/>
              </a:rPr>
              <a:t>Elevator pitch.</a:t>
            </a:r>
          </a:p>
          <a:p>
            <a:pPr algn="just">
              <a:lnSpc>
                <a:spcPct val="150000"/>
              </a:lnSpc>
              <a:buFont typeface="+mj-lt"/>
              <a:buAutoNum type="arabicPeriod"/>
            </a:pPr>
            <a:r>
              <a:rPr lang="es-ES" altLang="es-ES" dirty="0">
                <a:solidFill>
                  <a:srgbClr val="17375E"/>
                </a:solidFill>
                <a:latin typeface="Arial Narrow" panose="020B0606020202030204" pitchFamily="34" charset="0"/>
              </a:rPr>
              <a:t>La lista de NO es.</a:t>
            </a:r>
          </a:p>
          <a:p>
            <a:pPr algn="just">
              <a:lnSpc>
                <a:spcPct val="150000"/>
              </a:lnSpc>
              <a:buFont typeface="+mj-lt"/>
              <a:buAutoNum type="arabicPeriod"/>
            </a:pPr>
            <a:r>
              <a:rPr lang="es-ES" altLang="es-ES" dirty="0">
                <a:solidFill>
                  <a:srgbClr val="17375E"/>
                </a:solidFill>
                <a:latin typeface="Arial Narrow" panose="020B0606020202030204" pitchFamily="34" charset="0"/>
              </a:rPr>
              <a:t>Conoce a tus vecinos.</a:t>
            </a:r>
          </a:p>
          <a:p>
            <a:pPr algn="just">
              <a:lnSpc>
                <a:spcPct val="150000"/>
              </a:lnSpc>
              <a:buFont typeface="+mj-lt"/>
              <a:buAutoNum type="arabicPeriod"/>
            </a:pPr>
            <a:r>
              <a:rPr lang="es-ES" altLang="es-ES" dirty="0">
                <a:solidFill>
                  <a:srgbClr val="17375E"/>
                </a:solidFill>
                <a:latin typeface="Arial Narrow" panose="020B0606020202030204" pitchFamily="34" charset="0"/>
              </a:rPr>
              <a:t>Identifica a tus usuarios.</a:t>
            </a:r>
          </a:p>
          <a:p>
            <a:pPr marL="0" indent="0" algn="just">
              <a:lnSpc>
                <a:spcPct val="150000"/>
              </a:lnSpc>
              <a:buNone/>
            </a:pPr>
            <a:r>
              <a:rPr lang="es-ES" altLang="es-ES" dirty="0">
                <a:solidFill>
                  <a:srgbClr val="17375E"/>
                </a:solidFill>
                <a:latin typeface="Arial Narrow" panose="020B0606020202030204" pitchFamily="34" charset="0"/>
              </a:rPr>
              <a:t>9.  La caja del producto.</a:t>
            </a:r>
          </a:p>
          <a:p>
            <a:pPr marL="0" indent="0" algn="just">
              <a:lnSpc>
                <a:spcPct val="150000"/>
              </a:lnSpc>
              <a:buNone/>
            </a:pPr>
            <a:endParaRPr lang="es-ES" altLang="es-ES" dirty="0">
              <a:solidFill>
                <a:srgbClr val="17375E"/>
              </a:solidFill>
              <a:latin typeface="Arial Narrow" panose="020B0606020202030204" pitchFamily="34" charset="0"/>
            </a:endParaRP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just" defTabSz="914400" rtl="0" eaLnBrk="0" fontAlgn="base" latinLnBrk="0" hangingPunct="0">
              <a:lnSpc>
                <a:spcPct val="150000"/>
              </a:lnSpc>
              <a:spcBef>
                <a:spcPct val="20000"/>
              </a:spcBef>
              <a:spcAft>
                <a:spcPct val="0"/>
              </a:spcAft>
              <a:buClrTx/>
              <a:buSzTx/>
              <a:buFont typeface="Wingdings" pitchFamily="2" charset="2"/>
              <a:buNone/>
              <a:tabLst/>
              <a:defRPr/>
            </a:pPr>
            <a:r>
              <a:rPr kumimoji="0" lang="es-ES" altLang="es-ES" sz="4800" b="1" i="0" u="none" strike="noStrike" kern="1200" cap="none" spc="0" normalizeH="0" baseline="0" noProof="0" dirty="0">
                <a:ln>
                  <a:noFill/>
                </a:ln>
                <a:solidFill>
                  <a:srgbClr val="17375E"/>
                </a:solidFill>
                <a:effectLst/>
                <a:uLnTx/>
                <a:uFillTx/>
                <a:latin typeface="Arial Narrow" panose="020B0606020202030204" pitchFamily="34" charset="0"/>
                <a:ea typeface="MS PGothic" panose="020B0600070205080204" pitchFamily="34" charset="-128"/>
              </a:rPr>
              <a:t>¿Qué dinámicas llevaremos a cabo?</a:t>
            </a:r>
          </a:p>
        </p:txBody>
      </p:sp>
      <p:sp>
        <p:nvSpPr>
          <p:cNvPr id="7" name="Marcador de texto 1">
            <a:extLst>
              <a:ext uri="{FF2B5EF4-FFF2-40B4-BE49-F238E27FC236}">
                <a16:creationId xmlns:a16="http://schemas.microsoft.com/office/drawing/2014/main" id="{D74BA12F-95C6-4C0F-ABCC-4C43C997BDCE}"/>
              </a:ext>
            </a:extLst>
          </p:cNvPr>
          <p:cNvSpPr txBox="1">
            <a:spLocks/>
          </p:cNvSpPr>
          <p:nvPr/>
        </p:nvSpPr>
        <p:spPr>
          <a:xfrm>
            <a:off x="6786546" y="2708920"/>
            <a:ext cx="4928409" cy="4320480"/>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marR="0" lvl="0" indent="-457200" algn="just" defTabSz="457200" rtl="0" eaLnBrk="0" fontAlgn="base" latinLnBrk="0" hangingPunct="0">
              <a:lnSpc>
                <a:spcPct val="150000"/>
              </a:lnSpc>
              <a:spcBef>
                <a:spcPct val="20000"/>
              </a:spcBef>
              <a:spcAft>
                <a:spcPct val="0"/>
              </a:spcAft>
              <a:buClrTx/>
              <a:buSzTx/>
              <a:buFont typeface="+mj-lt"/>
              <a:buAutoNum type="arabicPeriod" startAt="6"/>
              <a:tabLst/>
              <a:defRPr/>
            </a:pPr>
            <a:r>
              <a:rPr kumimoji="0" lang="es-ES" altLang="es-ES" sz="2400" b="0" i="0" u="none" strike="noStrike" kern="1200" cap="none" spc="0" normalizeH="0" baseline="0" noProof="0" dirty="0">
                <a:ln>
                  <a:noFill/>
                </a:ln>
                <a:solidFill>
                  <a:srgbClr val="17375E"/>
                </a:solidFill>
                <a:effectLst/>
                <a:uLnTx/>
                <a:uFillTx/>
                <a:latin typeface="Arial Narrow" panose="020B0606020202030204" pitchFamily="34" charset="0"/>
                <a:ea typeface="MS PGothic" panose="020B0600070205080204" pitchFamily="34" charset="-128"/>
              </a:rPr>
              <a:t>Dibuja la solución.</a:t>
            </a:r>
          </a:p>
          <a:p>
            <a:pPr marL="457200" marR="0" lvl="0" indent="-457200" algn="just" defTabSz="457200" rtl="0" eaLnBrk="0" fontAlgn="base" latinLnBrk="0" hangingPunct="0">
              <a:lnSpc>
                <a:spcPct val="150000"/>
              </a:lnSpc>
              <a:spcBef>
                <a:spcPct val="20000"/>
              </a:spcBef>
              <a:spcAft>
                <a:spcPct val="0"/>
              </a:spcAft>
              <a:buClrTx/>
              <a:buSzTx/>
              <a:buFont typeface="+mj-lt"/>
              <a:buAutoNum type="arabicPeriod" startAt="6"/>
              <a:tabLst/>
              <a:defRPr/>
            </a:pPr>
            <a:r>
              <a:rPr kumimoji="0" lang="es-ES" altLang="es-ES" sz="2400" b="0" i="0" u="none" strike="noStrike" kern="1200" cap="none" spc="0" normalizeH="0" baseline="0" noProof="0" dirty="0">
                <a:ln>
                  <a:noFill/>
                </a:ln>
                <a:solidFill>
                  <a:srgbClr val="17375E"/>
                </a:solidFill>
                <a:effectLst/>
                <a:uLnTx/>
                <a:uFillTx/>
                <a:latin typeface="Arial Narrow" panose="020B0606020202030204" pitchFamily="34" charset="0"/>
                <a:ea typeface="MS PGothic" panose="020B0600070205080204" pitchFamily="34" charset="-128"/>
              </a:rPr>
              <a:t>Qué nos quita el sueño.</a:t>
            </a:r>
          </a:p>
          <a:p>
            <a:pPr marL="457200" marR="0" lvl="0" indent="-457200" algn="just" defTabSz="457200" rtl="0" eaLnBrk="0" fontAlgn="base" latinLnBrk="0" hangingPunct="0">
              <a:lnSpc>
                <a:spcPct val="150000"/>
              </a:lnSpc>
              <a:spcBef>
                <a:spcPct val="20000"/>
              </a:spcBef>
              <a:spcAft>
                <a:spcPct val="0"/>
              </a:spcAft>
              <a:buClrTx/>
              <a:buSzTx/>
              <a:buFont typeface="+mj-lt"/>
              <a:buAutoNum type="arabicPeriod" startAt="6"/>
              <a:tabLst/>
              <a:defRPr/>
            </a:pPr>
            <a:r>
              <a:rPr kumimoji="0" lang="es-ES_tradnl" altLang="es-ES" sz="2400" b="0" i="0" u="none" strike="noStrike" kern="1200" cap="none" spc="0" normalizeH="0" baseline="0" noProof="0" dirty="0">
                <a:ln>
                  <a:noFill/>
                </a:ln>
                <a:solidFill>
                  <a:srgbClr val="17375E"/>
                </a:solidFill>
                <a:effectLst/>
                <a:uLnTx/>
                <a:uFillTx/>
                <a:latin typeface="Arial Narrow" panose="020B0606020202030204" pitchFamily="34" charset="0"/>
                <a:ea typeface="MS PGothic" panose="020B0600070205080204" pitchFamily="34" charset="-128"/>
              </a:rPr>
              <a:t>¿Dónde están nuestras prioridades?</a:t>
            </a:r>
            <a:endParaRPr kumimoji="0" lang="es-ES" altLang="es-ES" sz="2400" b="0" i="0" u="none" strike="noStrike" kern="1200" cap="none" spc="0" normalizeH="0" baseline="0" noProof="0" dirty="0">
              <a:ln>
                <a:noFill/>
              </a:ln>
              <a:solidFill>
                <a:srgbClr val="17375E"/>
              </a:solidFill>
              <a:effectLst/>
              <a:uLnTx/>
              <a:uFillTx/>
              <a:latin typeface="Arial Narrow" panose="020B0606020202030204" pitchFamily="34" charset="0"/>
              <a:ea typeface="MS PGothic" panose="020B0600070205080204" pitchFamily="34" charset="-128"/>
            </a:endParaRPr>
          </a:p>
        </p:txBody>
      </p:sp>
      <p:sp>
        <p:nvSpPr>
          <p:cNvPr id="8" name="Marcador de texto 1">
            <a:extLst>
              <a:ext uri="{FF2B5EF4-FFF2-40B4-BE49-F238E27FC236}">
                <a16:creationId xmlns:a16="http://schemas.microsoft.com/office/drawing/2014/main" id="{60179D42-1BB8-445E-9887-0E4C46A348F0}"/>
              </a:ext>
            </a:extLst>
          </p:cNvPr>
          <p:cNvSpPr txBox="1">
            <a:spLocks/>
          </p:cNvSpPr>
          <p:nvPr/>
        </p:nvSpPr>
        <p:spPr>
          <a:xfrm>
            <a:off x="839416" y="2013854"/>
            <a:ext cx="3526060"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just" defTabSz="914400" rtl="0" eaLnBrk="0" fontAlgn="base" latinLnBrk="0" hangingPunct="0">
              <a:lnSpc>
                <a:spcPct val="150000"/>
              </a:lnSpc>
              <a:spcBef>
                <a:spcPct val="20000"/>
              </a:spcBef>
              <a:spcAft>
                <a:spcPct val="0"/>
              </a:spcAft>
              <a:buClrTx/>
              <a:buSzTx/>
              <a:buFont typeface="Wingdings" pitchFamily="2" charset="2"/>
              <a:buNone/>
              <a:tabLst/>
              <a:defRPr/>
            </a:pPr>
            <a:r>
              <a:rPr kumimoji="0" lang="es-ES" altLang="es-ES" sz="3000" b="1" i="0" u="none" strike="noStrike" kern="1200" cap="none" spc="0" normalizeH="0" baseline="0" noProof="0" dirty="0">
                <a:ln>
                  <a:noFill/>
                </a:ln>
                <a:solidFill>
                  <a:srgbClr val="17375E"/>
                </a:solidFill>
                <a:effectLst/>
                <a:uLnTx/>
                <a:uFillTx/>
                <a:latin typeface="Arial Narrow" panose="020B0606020202030204" pitchFamily="34" charset="0"/>
                <a:ea typeface="MS PGothic" panose="020B0600070205080204" pitchFamily="34" charset="-128"/>
              </a:rPr>
              <a:t>Centradas en el </a:t>
            </a:r>
            <a:r>
              <a:rPr kumimoji="0" lang="es-ES" altLang="es-ES" sz="3000" b="1" i="0" u="none" strike="noStrike" kern="1200" cap="none" spc="0" normalizeH="0" baseline="0" noProof="0" dirty="0">
                <a:ln>
                  <a:noFill/>
                </a:ln>
                <a:solidFill>
                  <a:srgbClr val="00B050"/>
                </a:solidFill>
                <a:effectLst/>
                <a:uLnTx/>
                <a:uFillTx/>
                <a:latin typeface="Arial Narrow" panose="020B0606020202030204" pitchFamily="34" charset="0"/>
                <a:ea typeface="MS PGothic" panose="020B0600070205080204" pitchFamily="34" charset="-128"/>
              </a:rPr>
              <a:t>QUÉ</a:t>
            </a:r>
            <a:r>
              <a:rPr kumimoji="0" lang="es-ES" altLang="es-ES" sz="3000" b="1" i="0" u="none" strike="noStrike" kern="1200" cap="none" spc="0" normalizeH="0" baseline="0" noProof="0" dirty="0">
                <a:ln>
                  <a:noFill/>
                </a:ln>
                <a:solidFill>
                  <a:srgbClr val="17375E"/>
                </a:solidFill>
                <a:effectLst/>
                <a:uLnTx/>
                <a:uFillTx/>
                <a:latin typeface="Arial Narrow" panose="020B0606020202030204" pitchFamily="34" charset="0"/>
                <a:ea typeface="MS PGothic" panose="020B0600070205080204" pitchFamily="34" charset="-128"/>
              </a:rPr>
              <a:t>:</a:t>
            </a:r>
          </a:p>
        </p:txBody>
      </p:sp>
      <p:sp>
        <p:nvSpPr>
          <p:cNvPr id="10" name="Marcador de texto 1">
            <a:extLst>
              <a:ext uri="{FF2B5EF4-FFF2-40B4-BE49-F238E27FC236}">
                <a16:creationId xmlns:a16="http://schemas.microsoft.com/office/drawing/2014/main" id="{B8E380AB-7E82-45EB-8291-3C0CBFDD3D7C}"/>
              </a:ext>
            </a:extLst>
          </p:cNvPr>
          <p:cNvSpPr txBox="1">
            <a:spLocks/>
          </p:cNvSpPr>
          <p:nvPr/>
        </p:nvSpPr>
        <p:spPr>
          <a:xfrm>
            <a:off x="6672066" y="2013854"/>
            <a:ext cx="3960440"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just" defTabSz="914400" rtl="0" eaLnBrk="0" fontAlgn="base" latinLnBrk="0" hangingPunct="0">
              <a:lnSpc>
                <a:spcPct val="150000"/>
              </a:lnSpc>
              <a:spcBef>
                <a:spcPct val="20000"/>
              </a:spcBef>
              <a:spcAft>
                <a:spcPct val="0"/>
              </a:spcAft>
              <a:buClrTx/>
              <a:buSzTx/>
              <a:buFont typeface="Wingdings" pitchFamily="2" charset="2"/>
              <a:buNone/>
              <a:tabLst/>
              <a:defRPr/>
            </a:pPr>
            <a:r>
              <a:rPr kumimoji="0" lang="es-ES" altLang="es-ES" sz="3000" b="1" i="0" u="none" strike="noStrike" kern="1200" cap="none" spc="0" normalizeH="0" baseline="0" noProof="0" dirty="0">
                <a:ln>
                  <a:noFill/>
                </a:ln>
                <a:solidFill>
                  <a:srgbClr val="17375E"/>
                </a:solidFill>
                <a:effectLst/>
                <a:uLnTx/>
                <a:uFillTx/>
                <a:latin typeface="Arial Narrow" panose="020B0606020202030204" pitchFamily="34" charset="0"/>
                <a:ea typeface="MS PGothic" panose="020B0600070205080204" pitchFamily="34" charset="-128"/>
              </a:rPr>
              <a:t>Centradas en el </a:t>
            </a:r>
            <a:r>
              <a:rPr kumimoji="0" lang="es-ES" altLang="es-ES" sz="3000" b="1" i="0" u="none" strike="noStrike" kern="1200" cap="none" spc="0" normalizeH="0" baseline="0" noProof="0" dirty="0">
                <a:ln>
                  <a:noFill/>
                </a:ln>
                <a:solidFill>
                  <a:srgbClr val="00B050"/>
                </a:solidFill>
                <a:effectLst/>
                <a:uLnTx/>
                <a:uFillTx/>
                <a:latin typeface="Arial Narrow" panose="020B0606020202030204" pitchFamily="34" charset="0"/>
                <a:ea typeface="MS PGothic" panose="020B0600070205080204" pitchFamily="34" charset="-128"/>
              </a:rPr>
              <a:t>CÓMO</a:t>
            </a:r>
            <a:r>
              <a:rPr kumimoji="0" lang="es-ES" altLang="es-ES" sz="3000" b="1" i="0" u="none" strike="noStrike" kern="1200" cap="none" spc="0" normalizeH="0" baseline="0" noProof="0" dirty="0">
                <a:ln>
                  <a:noFill/>
                </a:ln>
                <a:solidFill>
                  <a:srgbClr val="17375E"/>
                </a:solidFill>
                <a:effectLst/>
                <a:uLnTx/>
                <a:uFillTx/>
                <a:latin typeface="Arial Narrow" panose="020B0606020202030204" pitchFamily="34" charset="0"/>
                <a:ea typeface="MS PGothic" panose="020B0600070205080204" pitchFamily="34" charset="-128"/>
              </a:rPr>
              <a:t>:</a:t>
            </a:r>
          </a:p>
        </p:txBody>
      </p:sp>
      <p:sp>
        <p:nvSpPr>
          <p:cNvPr id="2" name="Marcador de número de diapositiva 1">
            <a:extLst>
              <a:ext uri="{FF2B5EF4-FFF2-40B4-BE49-F238E27FC236}">
                <a16:creationId xmlns:a16="http://schemas.microsoft.com/office/drawing/2014/main" id="{6D0CFA78-F2B1-4C52-8E19-164DDB329CA2}"/>
              </a:ext>
            </a:extLst>
          </p:cNvPr>
          <p:cNvSpPr>
            <a:spLocks noGrp="1"/>
          </p:cNvSpPr>
          <p:nvPr>
            <p:ph type="sldNum" sz="quarter" idx="4"/>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tabLst/>
              <a:defRPr/>
            </a:pPr>
            <a:fld id="{1BC21198-D50D-4EFA-BC26-0CB323897433}" type="slidenum">
              <a:rPr kumimoji="0" lang="es-ES" sz="900" b="0" i="0" u="none" strike="noStrike" kern="1200" cap="none" spc="0" normalizeH="0" baseline="0" noProof="0" smtClean="0">
                <a:ln>
                  <a:noFill/>
                </a:ln>
                <a:solidFill>
                  <a:prstClr val="black">
                    <a:lumMod val="50000"/>
                    <a:lumOff val="50000"/>
                  </a:prstClr>
                </a:solidFill>
                <a:effectLst/>
                <a:uLnTx/>
                <a:uFillTx/>
                <a:latin typeface="Calibri" pitchFamily="34" charset="0"/>
                <a:ea typeface="MS PGothic" pitchFamily="34" charset="-128"/>
                <a:cs typeface="+mn-cs"/>
              </a:rPr>
              <a:pPr marL="0" marR="0" lvl="0" indent="0" algn="r" defTabSz="457200" rtl="0" eaLnBrk="0" fontAlgn="base" latinLnBrk="0" hangingPunct="0">
                <a:lnSpc>
                  <a:spcPct val="100000"/>
                </a:lnSpc>
                <a:spcBef>
                  <a:spcPct val="0"/>
                </a:spcBef>
                <a:spcAft>
                  <a:spcPct val="0"/>
                </a:spcAft>
                <a:buClrTx/>
                <a:buSzTx/>
                <a:buFontTx/>
                <a:buNone/>
                <a:tabLst/>
                <a:defRPr/>
              </a:pPr>
              <a:t>4</a:t>
            </a:fld>
            <a:endParaRPr kumimoji="0" lang="es-ES" sz="900" b="0" i="0" u="none" strike="noStrike" kern="1200" cap="none" spc="0" normalizeH="0" baseline="0" noProof="0">
              <a:ln>
                <a:noFill/>
              </a:ln>
              <a:solidFill>
                <a:prstClr val="black">
                  <a:lumMod val="50000"/>
                  <a:lumOff val="50000"/>
                </a:prstClr>
              </a:solidFill>
              <a:effectLst/>
              <a:uLnTx/>
              <a:uFillTx/>
              <a:latin typeface="Calibri" pitchFamily="34" charset="0"/>
              <a:ea typeface="MS PGothic" pitchFamily="34" charset="-128"/>
              <a:cs typeface="+mn-cs"/>
            </a:endParaRPr>
          </a:p>
        </p:txBody>
      </p:sp>
      <p:sp>
        <p:nvSpPr>
          <p:cNvPr id="11"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s-ES" altLang="es-ES" sz="2000" b="0" i="0" u="none" strike="noStrike" kern="1200" cap="none" spc="0" normalizeH="0" baseline="0" noProof="0" dirty="0">
                <a:ln>
                  <a:noFill/>
                </a:ln>
                <a:solidFill>
                  <a:prstClr val="white"/>
                </a:solidFill>
                <a:effectLst/>
                <a:uLnTx/>
                <a:uFillTx/>
                <a:latin typeface="Calibri"/>
                <a:ea typeface="MS PGothic" pitchFamily="34" charset="-128"/>
                <a:cs typeface="+mn-cs"/>
              </a:rPr>
              <a:t>Sprint 0 – Taller concepción</a:t>
            </a:r>
          </a:p>
        </p:txBody>
      </p:sp>
    </p:spTree>
    <p:extLst>
      <p:ext uri="{BB962C8B-B14F-4D97-AF65-F5344CB8AC3E}">
        <p14:creationId xmlns:p14="http://schemas.microsoft.com/office/powerpoint/2010/main" val="101830177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695400" y="2060848"/>
            <a:ext cx="11019556" cy="4320480"/>
          </a:xfrm>
        </p:spPr>
        <p:txBody>
          <a:bodyPr vert="horz" wrap="square" lIns="91440" tIns="45720" rIns="91440" bIns="45720" numCol="1" anchor="t" anchorCtr="0" compatLnSpc="1">
            <a:prstTxWarp prst="textNoShape">
              <a:avLst/>
            </a:prstTxWarp>
          </a:bodyPr>
          <a:lstStyle/>
          <a:p>
            <a:pPr marL="0" indent="0" algn="just">
              <a:lnSpc>
                <a:spcPct val="150000"/>
              </a:lnSpc>
              <a:buNone/>
            </a:pPr>
            <a:r>
              <a:rPr lang="es-ES" altLang="es-ES" dirty="0">
                <a:solidFill>
                  <a:srgbClr val="17375E"/>
                </a:solidFill>
                <a:latin typeface="Arial Narrow" panose="020B0606020202030204" pitchFamily="34" charset="0"/>
              </a:rPr>
              <a:t>Todos los actores implicados en el proyecto:</a:t>
            </a:r>
          </a:p>
          <a:p>
            <a:pPr algn="just">
              <a:lnSpc>
                <a:spcPct val="150000"/>
              </a:lnSpc>
            </a:pPr>
            <a:r>
              <a:rPr lang="es-ES" altLang="es-ES" dirty="0">
                <a:solidFill>
                  <a:srgbClr val="17375E"/>
                </a:solidFill>
                <a:latin typeface="Arial Narrow" panose="020B0606020202030204" pitchFamily="34" charset="0"/>
              </a:rPr>
              <a:t>Scrum master.</a:t>
            </a:r>
          </a:p>
          <a:p>
            <a:pPr algn="just">
              <a:lnSpc>
                <a:spcPct val="150000"/>
              </a:lnSpc>
            </a:pPr>
            <a:r>
              <a:rPr lang="es-ES" altLang="es-ES" dirty="0">
                <a:solidFill>
                  <a:srgbClr val="17375E"/>
                </a:solidFill>
                <a:latin typeface="Arial Narrow" panose="020B0606020202030204" pitchFamily="34" charset="0"/>
              </a:rPr>
              <a:t>Desarrolladores.</a:t>
            </a:r>
          </a:p>
          <a:p>
            <a:pPr algn="just">
              <a:lnSpc>
                <a:spcPct val="150000"/>
              </a:lnSpc>
            </a:pPr>
            <a:r>
              <a:rPr lang="es-ES" altLang="es-ES" dirty="0" err="1">
                <a:solidFill>
                  <a:srgbClr val="17375E"/>
                </a:solidFill>
                <a:latin typeface="Arial Narrow" panose="020B0606020202030204" pitchFamily="34" charset="0"/>
              </a:rPr>
              <a:t>Product</a:t>
            </a:r>
            <a:r>
              <a:rPr lang="es-ES" altLang="es-ES" dirty="0">
                <a:solidFill>
                  <a:srgbClr val="17375E"/>
                </a:solidFill>
                <a:latin typeface="Arial Narrow" panose="020B0606020202030204" pitchFamily="34" charset="0"/>
              </a:rPr>
              <a:t> </a:t>
            </a:r>
            <a:r>
              <a:rPr lang="es-ES" altLang="es-ES" dirty="0" err="1">
                <a:solidFill>
                  <a:srgbClr val="17375E"/>
                </a:solidFill>
                <a:latin typeface="Arial Narrow" panose="020B0606020202030204" pitchFamily="34" charset="0"/>
              </a:rPr>
              <a:t>owner</a:t>
            </a:r>
            <a:r>
              <a:rPr lang="es-ES" altLang="es-ES" dirty="0">
                <a:solidFill>
                  <a:srgbClr val="17375E"/>
                </a:solidFill>
                <a:latin typeface="Arial Narrow" panose="020B0606020202030204" pitchFamily="34" charset="0"/>
              </a:rPr>
              <a:t>.</a:t>
            </a:r>
          </a:p>
          <a:p>
            <a:pPr algn="just">
              <a:lnSpc>
                <a:spcPct val="150000"/>
              </a:lnSpc>
            </a:pPr>
            <a:r>
              <a:rPr lang="es-ES" altLang="es-ES" dirty="0">
                <a:solidFill>
                  <a:srgbClr val="17375E"/>
                </a:solidFill>
                <a:latin typeface="Arial Narrow" panose="020B0606020202030204" pitchFamily="34" charset="0"/>
              </a:rPr>
              <a:t>Dirección de proyecto SAS.</a:t>
            </a:r>
          </a:p>
          <a:p>
            <a:pPr algn="just">
              <a:lnSpc>
                <a:spcPct val="150000"/>
              </a:lnSpc>
            </a:pPr>
            <a:r>
              <a:rPr lang="es-ES" altLang="es-ES" dirty="0">
                <a:solidFill>
                  <a:srgbClr val="17375E"/>
                </a:solidFill>
                <a:latin typeface="Arial Narrow" panose="020B0606020202030204" pitchFamily="34" charset="0"/>
              </a:rPr>
              <a:t>Otros </a:t>
            </a:r>
            <a:r>
              <a:rPr lang="es-ES" altLang="es-ES" dirty="0" err="1">
                <a:solidFill>
                  <a:srgbClr val="17375E"/>
                </a:solidFill>
                <a:latin typeface="Arial Narrow" panose="020B0606020202030204" pitchFamily="34" charset="0"/>
              </a:rPr>
              <a:t>stakeholders</a:t>
            </a:r>
            <a:r>
              <a:rPr lang="es-ES" altLang="es-ES" dirty="0">
                <a:solidFill>
                  <a:srgbClr val="17375E"/>
                </a:solidFill>
                <a:latin typeface="Arial Narrow" panose="020B0606020202030204" pitchFamily="34" charset="0"/>
              </a:rPr>
              <a:t> interesados en el proyecto.</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¿Quién debe participar?</a:t>
            </a:r>
          </a:p>
        </p:txBody>
      </p:sp>
      <p:sp>
        <p:nvSpPr>
          <p:cNvPr id="2" name="Marcador de número de diapositiva 1">
            <a:extLst>
              <a:ext uri="{FF2B5EF4-FFF2-40B4-BE49-F238E27FC236}">
                <a16:creationId xmlns:a16="http://schemas.microsoft.com/office/drawing/2014/main" id="{0DAD86D0-AAA2-4991-9FFA-DD82381098FF}"/>
              </a:ext>
            </a:extLst>
          </p:cNvPr>
          <p:cNvSpPr>
            <a:spLocks noGrp="1"/>
          </p:cNvSpPr>
          <p:nvPr>
            <p:ph type="sldNum" sz="quarter" idx="4"/>
          </p:nvPr>
        </p:nvSpPr>
        <p:spPr/>
        <p:txBody>
          <a:bodyPr/>
          <a:lstStyle/>
          <a:p>
            <a:fld id="{1BC21198-D50D-4EFA-BC26-0CB323897433}" type="slidenum">
              <a:rPr lang="es-ES" smtClean="0"/>
              <a:pPr/>
              <a:t>5</a:t>
            </a:fld>
            <a:endParaRPr lang="es-ES"/>
          </a:p>
        </p:txBody>
      </p:sp>
      <p:sp>
        <p:nvSpPr>
          <p:cNvPr id="7"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29107769"/>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3600" b="1" dirty="0">
                <a:solidFill>
                  <a:srgbClr val="17375E"/>
                </a:solidFill>
                <a:latin typeface="Arial Narrow" panose="020B0606020202030204" pitchFamily="34" charset="0"/>
              </a:rPr>
              <a:t>¿Cómo se lleva a cabo el Taller de Concepción de producto?</a:t>
            </a:r>
          </a:p>
        </p:txBody>
      </p:sp>
      <p:sp>
        <p:nvSpPr>
          <p:cNvPr id="11" name="Marcador de texto 1">
            <a:extLst>
              <a:ext uri="{FF2B5EF4-FFF2-40B4-BE49-F238E27FC236}">
                <a16:creationId xmlns:a16="http://schemas.microsoft.com/office/drawing/2014/main" id="{599A4418-91EF-4491-BEA8-B767AD36E264}"/>
              </a:ext>
            </a:extLst>
          </p:cNvPr>
          <p:cNvSpPr>
            <a:spLocks noGrp="1"/>
          </p:cNvSpPr>
          <p:nvPr>
            <p:ph type="body" sz="quarter" idx="10"/>
          </p:nvPr>
        </p:nvSpPr>
        <p:spPr>
          <a:xfrm>
            <a:off x="249148" y="1890713"/>
            <a:ext cx="11449271" cy="1754311"/>
          </a:xfrm>
        </p:spPr>
        <p:txBody>
          <a:bodyPr vert="horz" wrap="square" lIns="91440" tIns="45720" rIns="91440" bIns="45720" numCol="1" anchor="t" anchorCtr="0" compatLnSpc="1">
            <a:prstTxWarp prst="textNoShape">
              <a:avLst/>
            </a:prstTxWarp>
          </a:bodyPr>
          <a:lstStyle/>
          <a:p>
            <a:pPr marL="0" indent="0" algn="just">
              <a:lnSpc>
                <a:spcPct val="150000"/>
              </a:lnSpc>
              <a:buNone/>
            </a:pPr>
            <a:r>
              <a:rPr lang="es-ES" altLang="es-ES" sz="1800" dirty="0">
                <a:solidFill>
                  <a:srgbClr val="17375E"/>
                </a:solidFill>
                <a:latin typeface="Arial Narrow" panose="020B0606020202030204" pitchFamily="34" charset="0"/>
              </a:rPr>
              <a:t>Existirá un </a:t>
            </a:r>
            <a:r>
              <a:rPr lang="es-ES" altLang="es-ES" sz="1800" b="1" dirty="0">
                <a:solidFill>
                  <a:srgbClr val="17375E"/>
                </a:solidFill>
                <a:latin typeface="Arial Narrow" panose="020B0606020202030204" pitchFamily="34" charset="0"/>
              </a:rPr>
              <a:t>Agile Coach </a:t>
            </a:r>
            <a:r>
              <a:rPr lang="es-ES" altLang="es-ES" sz="1800" dirty="0">
                <a:solidFill>
                  <a:srgbClr val="17375E"/>
                </a:solidFill>
                <a:latin typeface="Arial Narrow" panose="020B0606020202030204" pitchFamily="34" charset="0"/>
              </a:rPr>
              <a:t>que guiará esta etapa y que junto al Scrum Master del proyecto determinarán las dinámicas que se llevarán a cabo.</a:t>
            </a:r>
          </a:p>
          <a:p>
            <a:pPr marL="0" indent="0" algn="just">
              <a:lnSpc>
                <a:spcPct val="150000"/>
              </a:lnSpc>
              <a:buNone/>
            </a:pPr>
            <a:r>
              <a:rPr lang="es-ES" altLang="es-ES" sz="1800" dirty="0">
                <a:solidFill>
                  <a:srgbClr val="17375E"/>
                </a:solidFill>
                <a:latin typeface="Arial Narrow" panose="020B0606020202030204" pitchFamily="34" charset="0"/>
              </a:rPr>
              <a:t>Estas dinámicas se realizarán a ser posible en </a:t>
            </a:r>
            <a:r>
              <a:rPr lang="es-ES" altLang="es-ES" sz="1800" b="1" dirty="0">
                <a:solidFill>
                  <a:srgbClr val="17375E"/>
                </a:solidFill>
                <a:latin typeface="Arial Narrow" panose="020B0606020202030204" pitchFamily="34" charset="0"/>
              </a:rPr>
              <a:t>una única jornada</a:t>
            </a:r>
            <a:r>
              <a:rPr lang="es-ES" altLang="es-ES" sz="1800" dirty="0">
                <a:solidFill>
                  <a:srgbClr val="17375E"/>
                </a:solidFill>
                <a:latin typeface="Arial Narrow" panose="020B0606020202030204" pitchFamily="34" charset="0"/>
              </a:rPr>
              <a:t>, aunque puede dividirse en 2 jornadas siendo recomendable que sean consecutivas.</a:t>
            </a:r>
          </a:p>
        </p:txBody>
      </p:sp>
      <p:sp>
        <p:nvSpPr>
          <p:cNvPr id="13" name="Rectángulo 12">
            <a:extLst>
              <a:ext uri="{FF2B5EF4-FFF2-40B4-BE49-F238E27FC236}">
                <a16:creationId xmlns:a16="http://schemas.microsoft.com/office/drawing/2014/main" id="{BE356034-A5D5-4FA8-968D-8DAA25E553F8}"/>
              </a:ext>
            </a:extLst>
          </p:cNvPr>
          <p:cNvSpPr/>
          <p:nvPr/>
        </p:nvSpPr>
        <p:spPr>
          <a:xfrm>
            <a:off x="265684" y="3861508"/>
            <a:ext cx="6910436" cy="1701941"/>
          </a:xfrm>
          <a:prstGeom prst="rect">
            <a:avLst/>
          </a:prstGeom>
        </p:spPr>
        <p:txBody>
          <a:bodyPr wrap="square">
            <a:spAutoFit/>
          </a:bodyPr>
          <a:lstStyle/>
          <a:p>
            <a:pPr marL="0" indent="0" algn="just">
              <a:lnSpc>
                <a:spcPct val="150000"/>
              </a:lnSpc>
              <a:buNone/>
            </a:pPr>
            <a:endParaRPr lang="es-ES" altLang="es-ES" b="1" dirty="0">
              <a:solidFill>
                <a:srgbClr val="17375E"/>
              </a:solidFill>
              <a:latin typeface="Arial Narrow" panose="020B0606020202030204" pitchFamily="34" charset="0"/>
            </a:endParaRPr>
          </a:p>
          <a:p>
            <a:pPr marL="0" indent="0" algn="just">
              <a:lnSpc>
                <a:spcPct val="150000"/>
              </a:lnSpc>
              <a:buNone/>
            </a:pPr>
            <a:r>
              <a:rPr lang="es-ES" altLang="es-ES" dirty="0">
                <a:solidFill>
                  <a:srgbClr val="17375E"/>
                </a:solidFill>
                <a:latin typeface="Arial Narrow" panose="020B0606020202030204" pitchFamily="34" charset="0"/>
              </a:rPr>
              <a:t>Como </a:t>
            </a:r>
            <a:r>
              <a:rPr lang="es-ES" altLang="es-ES" b="1" dirty="0">
                <a:solidFill>
                  <a:srgbClr val="17375E"/>
                </a:solidFill>
                <a:latin typeface="Arial Narrow" panose="020B0606020202030204" pitchFamily="34" charset="0"/>
              </a:rPr>
              <a:t>resultado</a:t>
            </a:r>
            <a:r>
              <a:rPr lang="es-ES" altLang="es-ES" dirty="0">
                <a:solidFill>
                  <a:srgbClr val="17375E"/>
                </a:solidFill>
                <a:latin typeface="Arial Narrow" panose="020B0606020202030204" pitchFamily="34" charset="0"/>
              </a:rPr>
              <a:t> se obtendrá un </a:t>
            </a:r>
            <a:r>
              <a:rPr lang="es-ES" altLang="es-ES" b="1" dirty="0">
                <a:solidFill>
                  <a:srgbClr val="17375E"/>
                </a:solidFill>
                <a:latin typeface="Arial Narrow" panose="020B0606020202030204" pitchFamily="34" charset="0"/>
              </a:rPr>
              <a:t>documento</a:t>
            </a:r>
            <a:r>
              <a:rPr lang="es-ES" altLang="es-ES" dirty="0">
                <a:solidFill>
                  <a:srgbClr val="17375E"/>
                </a:solidFill>
                <a:latin typeface="Arial Narrow" panose="020B0606020202030204" pitchFamily="34" charset="0"/>
              </a:rPr>
              <a:t> que representará el consenso de la </a:t>
            </a:r>
            <a:r>
              <a:rPr lang="es-ES" altLang="es-ES" b="1" dirty="0">
                <a:solidFill>
                  <a:srgbClr val="17375E"/>
                </a:solidFill>
                <a:latin typeface="Arial Narrow" panose="020B0606020202030204" pitchFamily="34" charset="0"/>
              </a:rPr>
              <a:t>visión compartida del producto</a:t>
            </a:r>
            <a:r>
              <a:rPr lang="es-ES" altLang="es-ES" dirty="0">
                <a:solidFill>
                  <a:srgbClr val="17375E"/>
                </a:solidFill>
                <a:latin typeface="Arial Narrow" panose="020B0606020202030204" pitchFamily="34" charset="0"/>
              </a:rPr>
              <a:t> y que servirá de apoyo a todos los participantes como referencia futura.</a:t>
            </a:r>
          </a:p>
        </p:txBody>
      </p:sp>
      <p:sp>
        <p:nvSpPr>
          <p:cNvPr id="14" name="Marcador de número de diapositiva 13">
            <a:extLst>
              <a:ext uri="{FF2B5EF4-FFF2-40B4-BE49-F238E27FC236}">
                <a16:creationId xmlns:a16="http://schemas.microsoft.com/office/drawing/2014/main" id="{0B6DC1E8-4F56-426A-8D9C-FA4E11882FEE}"/>
              </a:ext>
            </a:extLst>
          </p:cNvPr>
          <p:cNvSpPr>
            <a:spLocks noGrp="1"/>
          </p:cNvSpPr>
          <p:nvPr>
            <p:ph type="sldNum" sz="quarter" idx="4"/>
          </p:nvPr>
        </p:nvSpPr>
        <p:spPr/>
        <p:txBody>
          <a:bodyPr/>
          <a:lstStyle/>
          <a:p>
            <a:fld id="{1BC21198-D50D-4EFA-BC26-0CB323897433}" type="slidenum">
              <a:rPr lang="es-ES" smtClean="0"/>
              <a:pPr/>
              <a:t>6</a:t>
            </a:fld>
            <a:endParaRPr lang="es-ES"/>
          </a:p>
        </p:txBody>
      </p:sp>
      <p:sp>
        <p:nvSpPr>
          <p:cNvPr id="9"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223953073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174113" y="2276872"/>
            <a:ext cx="6281927" cy="3384376"/>
          </a:xfrm>
        </p:spPr>
        <p:txBody>
          <a:bodyPr vert="horz" wrap="square" lIns="91440" tIns="45720" rIns="91440" bIns="45720" numCol="1" anchor="t" anchorCtr="0" compatLnSpc="1">
            <a:prstTxWarp prst="textNoShape">
              <a:avLst/>
            </a:prstTxWarp>
          </a:bodyPr>
          <a:lstStyle/>
          <a:p>
            <a:pPr algn="just">
              <a:lnSpc>
                <a:spcPct val="150000"/>
              </a:lnSpc>
            </a:pPr>
            <a:r>
              <a:rPr lang="es-ES" altLang="es-ES" sz="2200" b="1" dirty="0">
                <a:solidFill>
                  <a:srgbClr val="17375E"/>
                </a:solidFill>
                <a:latin typeface="Arial Narrow" panose="020B0606020202030204" pitchFamily="34" charset="0"/>
              </a:rPr>
              <a:t>Timebox: </a:t>
            </a:r>
            <a:r>
              <a:rPr lang="es-ES" altLang="es-ES" sz="2200" dirty="0">
                <a:solidFill>
                  <a:srgbClr val="17375E"/>
                </a:solidFill>
                <a:latin typeface="Arial Narrow" panose="020B0606020202030204" pitchFamily="34" charset="0"/>
              </a:rPr>
              <a:t>5 minutos</a:t>
            </a:r>
          </a:p>
          <a:p>
            <a:pPr algn="just">
              <a:lnSpc>
                <a:spcPct val="150000"/>
              </a:lnSpc>
            </a:pPr>
            <a:r>
              <a:rPr lang="es-ES" altLang="es-ES" sz="2200" b="1" dirty="0">
                <a:solidFill>
                  <a:srgbClr val="17375E"/>
                </a:solidFill>
                <a:latin typeface="Arial Narrow" panose="020B0606020202030204" pitchFamily="34" charset="0"/>
              </a:rPr>
              <a:t>Ejecución: </a:t>
            </a:r>
            <a:r>
              <a:rPr lang="es-ES" altLang="es-ES" sz="2200" dirty="0">
                <a:solidFill>
                  <a:srgbClr val="17375E"/>
                </a:solidFill>
                <a:latin typeface="Arial Narrow" panose="020B0606020202030204" pitchFamily="34" charset="0"/>
              </a:rPr>
              <a:t>Ronda de presentaciones. </a:t>
            </a:r>
          </a:p>
          <a:p>
            <a:pPr algn="just">
              <a:lnSpc>
                <a:spcPct val="150000"/>
              </a:lnSpc>
            </a:pPr>
            <a:r>
              <a:rPr lang="es-ES" altLang="es-ES" sz="2200" b="1" dirty="0">
                <a:solidFill>
                  <a:srgbClr val="17375E"/>
                </a:solidFill>
                <a:latin typeface="Arial Narrow" panose="020B0606020202030204" pitchFamily="34" charset="0"/>
              </a:rPr>
              <a:t>Resultado: </a:t>
            </a:r>
            <a:r>
              <a:rPr lang="es-ES" altLang="es-ES" sz="2200" dirty="0">
                <a:solidFill>
                  <a:srgbClr val="17375E"/>
                </a:solidFill>
                <a:latin typeface="Arial Narrow" panose="020B0606020202030204" pitchFamily="34" charset="0"/>
              </a:rPr>
              <a:t>Poner en contexto al resto de interesados del proyecto sobre las personas implicadas.</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¿Quiénes somos?</a:t>
            </a:r>
          </a:p>
        </p:txBody>
      </p:sp>
      <p:sp>
        <p:nvSpPr>
          <p:cNvPr id="5" name="Marcador de número de diapositiva 4">
            <a:extLst>
              <a:ext uri="{FF2B5EF4-FFF2-40B4-BE49-F238E27FC236}">
                <a16:creationId xmlns:a16="http://schemas.microsoft.com/office/drawing/2014/main" id="{81A055B3-25BA-4157-8C34-2E88AF18CFF4}"/>
              </a:ext>
            </a:extLst>
          </p:cNvPr>
          <p:cNvSpPr>
            <a:spLocks noGrp="1"/>
          </p:cNvSpPr>
          <p:nvPr>
            <p:ph type="sldNum" sz="quarter" idx="4"/>
          </p:nvPr>
        </p:nvSpPr>
        <p:spPr/>
        <p:txBody>
          <a:bodyPr/>
          <a:lstStyle/>
          <a:p>
            <a:fld id="{1BC21198-D50D-4EFA-BC26-0CB323897433}" type="slidenum">
              <a:rPr lang="es-ES" smtClean="0"/>
              <a:pPr/>
              <a:t>7</a:t>
            </a:fld>
            <a:endParaRPr lang="es-ES"/>
          </a:p>
        </p:txBody>
      </p:sp>
      <p:sp>
        <p:nvSpPr>
          <p:cNvPr id="7"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3701961951"/>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174113" y="2276872"/>
            <a:ext cx="6768752" cy="2520280"/>
          </a:xfrm>
        </p:spPr>
        <p:txBody>
          <a:bodyPr vert="horz" wrap="square" lIns="91440" tIns="45720" rIns="91440" bIns="45720" numCol="1" anchor="t" anchorCtr="0" compatLnSpc="1">
            <a:prstTxWarp prst="textNoShape">
              <a:avLst/>
            </a:prstTxWarp>
          </a:bodyPr>
          <a:lstStyle/>
          <a:p>
            <a:pPr algn="just">
              <a:lnSpc>
                <a:spcPct val="150000"/>
              </a:lnSpc>
            </a:pPr>
            <a:r>
              <a:rPr lang="es-ES" altLang="es-ES" sz="2200" b="1" dirty="0">
                <a:solidFill>
                  <a:srgbClr val="17375E"/>
                </a:solidFill>
                <a:latin typeface="Arial Narrow" panose="020B0606020202030204" pitchFamily="34" charset="0"/>
              </a:rPr>
              <a:t>Timebox: </a:t>
            </a:r>
            <a:r>
              <a:rPr lang="es-ES" altLang="es-ES" sz="2200" dirty="0">
                <a:solidFill>
                  <a:srgbClr val="17375E"/>
                </a:solidFill>
                <a:latin typeface="Arial Narrow" panose="020B0606020202030204" pitchFamily="34" charset="0"/>
              </a:rPr>
              <a:t>30 minutos (10 m. para la realización, 10 para la  puesta en común y 10 minutos para priorizar objetivos</a:t>
            </a:r>
          </a:p>
          <a:p>
            <a:pPr algn="just">
              <a:lnSpc>
                <a:spcPct val="150000"/>
              </a:lnSpc>
            </a:pPr>
            <a:r>
              <a:rPr lang="es-ES" altLang="es-ES" sz="2200" b="1" dirty="0">
                <a:solidFill>
                  <a:srgbClr val="17375E"/>
                </a:solidFill>
                <a:latin typeface="Arial Narrow" panose="020B0606020202030204" pitchFamily="34" charset="0"/>
              </a:rPr>
              <a:t>Ejecución: </a:t>
            </a:r>
            <a:r>
              <a:rPr lang="es-ES" altLang="es-ES" sz="2200" dirty="0">
                <a:solidFill>
                  <a:srgbClr val="17375E"/>
                </a:solidFill>
                <a:latin typeface="Arial Narrow" panose="020B0606020202030204" pitchFamily="34" charset="0"/>
              </a:rPr>
              <a:t>Formar grupos (multi-área) y responder a la pregunta de para qué es necesario el proyecto y realizar la inversión económica. </a:t>
            </a:r>
          </a:p>
          <a:p>
            <a:pPr algn="just">
              <a:lnSpc>
                <a:spcPct val="150000"/>
              </a:lnSpc>
            </a:pPr>
            <a:r>
              <a:rPr lang="es-ES" altLang="es-ES" sz="2200" b="1" dirty="0">
                <a:solidFill>
                  <a:srgbClr val="17375E"/>
                </a:solidFill>
                <a:latin typeface="Arial Narrow" panose="020B0606020202030204" pitchFamily="34" charset="0"/>
              </a:rPr>
              <a:t>Resultado: </a:t>
            </a:r>
            <a:r>
              <a:rPr lang="es-ES" altLang="es-ES" sz="2200" dirty="0">
                <a:solidFill>
                  <a:srgbClr val="17375E"/>
                </a:solidFill>
                <a:latin typeface="Arial Narrow" panose="020B0606020202030204" pitchFamily="34" charset="0"/>
              </a:rPr>
              <a:t>Listado con las razones principales PRIORIZADAS que motivan el proyecto</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Dinámica 1. ¿Para qué estamos aquí?</a:t>
            </a:r>
          </a:p>
        </p:txBody>
      </p:sp>
      <p:sp>
        <p:nvSpPr>
          <p:cNvPr id="5" name="Marcador de número de diapositiva 4">
            <a:extLst>
              <a:ext uri="{FF2B5EF4-FFF2-40B4-BE49-F238E27FC236}">
                <a16:creationId xmlns:a16="http://schemas.microsoft.com/office/drawing/2014/main" id="{81A055B3-25BA-4157-8C34-2E88AF18CFF4}"/>
              </a:ext>
            </a:extLst>
          </p:cNvPr>
          <p:cNvSpPr>
            <a:spLocks noGrp="1"/>
          </p:cNvSpPr>
          <p:nvPr>
            <p:ph type="sldNum" sz="quarter" idx="4"/>
          </p:nvPr>
        </p:nvSpPr>
        <p:spPr/>
        <p:txBody>
          <a:bodyPr/>
          <a:lstStyle/>
          <a:p>
            <a:fld id="{1BC21198-D50D-4EFA-BC26-0CB323897433}" type="slidenum">
              <a:rPr lang="es-ES" smtClean="0"/>
              <a:pPr/>
              <a:t>8</a:t>
            </a:fld>
            <a:endParaRPr lang="es-ES"/>
          </a:p>
        </p:txBody>
      </p:sp>
      <p:sp>
        <p:nvSpPr>
          <p:cNvPr id="7"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2950189274"/>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1">
            <a:extLst>
              <a:ext uri="{FF2B5EF4-FFF2-40B4-BE49-F238E27FC236}">
                <a16:creationId xmlns:a16="http://schemas.microsoft.com/office/drawing/2014/main" id="{F5E2DC4F-3757-764C-A05D-C36B27FA54B5}"/>
              </a:ext>
            </a:extLst>
          </p:cNvPr>
          <p:cNvSpPr>
            <a:spLocks noGrp="1"/>
          </p:cNvSpPr>
          <p:nvPr>
            <p:ph type="body" sz="quarter" idx="10"/>
          </p:nvPr>
        </p:nvSpPr>
        <p:spPr>
          <a:xfrm>
            <a:off x="174112" y="2276872"/>
            <a:ext cx="7434055" cy="2520280"/>
          </a:xfrm>
        </p:spPr>
        <p:txBody>
          <a:bodyPr vert="horz" wrap="square" lIns="91440" tIns="45720" rIns="91440" bIns="45720" numCol="1" anchor="t" anchorCtr="0" compatLnSpc="1">
            <a:prstTxWarp prst="textNoShape">
              <a:avLst/>
            </a:prstTxWarp>
          </a:bodyPr>
          <a:lstStyle/>
          <a:p>
            <a:pPr algn="just">
              <a:lnSpc>
                <a:spcPct val="150000"/>
              </a:lnSpc>
            </a:pPr>
            <a:r>
              <a:rPr lang="es-ES" altLang="es-ES" sz="2200" b="1" dirty="0">
                <a:solidFill>
                  <a:srgbClr val="17375E"/>
                </a:solidFill>
                <a:latin typeface="Arial Narrow" panose="020B0606020202030204" pitchFamily="34" charset="0"/>
              </a:rPr>
              <a:t>Timebox: </a:t>
            </a:r>
            <a:r>
              <a:rPr lang="es-ES" altLang="es-ES" sz="2200" dirty="0">
                <a:solidFill>
                  <a:srgbClr val="17375E"/>
                </a:solidFill>
                <a:latin typeface="Arial Narrow" panose="020B0606020202030204" pitchFamily="34" charset="0"/>
              </a:rPr>
              <a:t>15 minutos (5 m. para la realización y 10 para la puesta en común).</a:t>
            </a:r>
          </a:p>
          <a:p>
            <a:pPr algn="just">
              <a:lnSpc>
                <a:spcPct val="150000"/>
              </a:lnSpc>
            </a:pPr>
            <a:r>
              <a:rPr lang="es-ES" altLang="es-ES" sz="2200" b="1" dirty="0">
                <a:solidFill>
                  <a:srgbClr val="17375E"/>
                </a:solidFill>
                <a:latin typeface="Arial Narrow" panose="020B0606020202030204" pitchFamily="34" charset="0"/>
              </a:rPr>
              <a:t>Ejecución: </a:t>
            </a:r>
            <a:r>
              <a:rPr lang="es-ES" altLang="es-ES" sz="2200" dirty="0">
                <a:solidFill>
                  <a:srgbClr val="17375E"/>
                </a:solidFill>
                <a:latin typeface="Arial Narrow" panose="020B0606020202030204" pitchFamily="34" charset="0"/>
              </a:rPr>
              <a:t>Formar grupos (multi-área) y simular una conversación de ascensor con un inversor para convencerlo de las razones por las que debe invertir en el proyecto, aprovechando el escaso tiempo que dura el trayecto (30 segundos).</a:t>
            </a:r>
          </a:p>
          <a:p>
            <a:pPr algn="just">
              <a:lnSpc>
                <a:spcPct val="150000"/>
              </a:lnSpc>
            </a:pPr>
            <a:r>
              <a:rPr lang="es-ES" altLang="es-ES" sz="2200" b="1" dirty="0">
                <a:solidFill>
                  <a:srgbClr val="17375E"/>
                </a:solidFill>
                <a:latin typeface="Arial Narrow" panose="020B0606020202030204" pitchFamily="34" charset="0"/>
              </a:rPr>
              <a:t>Resultado: </a:t>
            </a:r>
            <a:r>
              <a:rPr lang="es-ES" altLang="es-ES" sz="2200" dirty="0">
                <a:solidFill>
                  <a:srgbClr val="17375E"/>
                </a:solidFill>
                <a:latin typeface="Arial Narrow" panose="020B0606020202030204" pitchFamily="34" charset="0"/>
              </a:rPr>
              <a:t>Identificar la esencia y objetivo principal del proyecto.</a:t>
            </a:r>
          </a:p>
        </p:txBody>
      </p:sp>
      <p:sp>
        <p:nvSpPr>
          <p:cNvPr id="6" name="Marcador de texto 1">
            <a:extLst>
              <a:ext uri="{FF2B5EF4-FFF2-40B4-BE49-F238E27FC236}">
                <a16:creationId xmlns:a16="http://schemas.microsoft.com/office/drawing/2014/main" id="{1B828EBC-B3D2-40D0-B229-D7BF173E6E41}"/>
              </a:ext>
            </a:extLst>
          </p:cNvPr>
          <p:cNvSpPr txBox="1">
            <a:spLocks/>
          </p:cNvSpPr>
          <p:nvPr/>
        </p:nvSpPr>
        <p:spPr>
          <a:xfrm>
            <a:off x="265684" y="648431"/>
            <a:ext cx="11449272" cy="1008112"/>
          </a:xfrm>
          <a:prstGeom prst="rect">
            <a:avLst/>
          </a:prstGeom>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400" kern="1200">
                <a:solidFill>
                  <a:schemeClr val="tx2">
                    <a:lumMod val="75000"/>
                  </a:schemeClr>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itchFamily="34" charset="0"/>
              <a:buChar char="•"/>
              <a:defRPr sz="2000" kern="1200">
                <a:solidFill>
                  <a:schemeClr val="tx2">
                    <a:lumMod val="75000"/>
                  </a:schemeClr>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Courier New" pitchFamily="49" charset="0"/>
              <a:buChar char="o"/>
              <a:defRPr sz="1800" kern="1200">
                <a:solidFill>
                  <a:schemeClr val="tx2">
                    <a:lumMod val="75000"/>
                  </a:schemeClr>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914400">
              <a:lnSpc>
                <a:spcPct val="150000"/>
              </a:lnSpc>
              <a:buFont typeface="Wingdings" pitchFamily="2" charset="2"/>
              <a:buNone/>
            </a:pPr>
            <a:r>
              <a:rPr lang="es-ES" altLang="es-ES" sz="4800" b="1" dirty="0">
                <a:solidFill>
                  <a:srgbClr val="17375E"/>
                </a:solidFill>
                <a:latin typeface="Arial Narrow" panose="020B0606020202030204" pitchFamily="34" charset="0"/>
              </a:rPr>
              <a:t>Dinámica 2. Elevator Pitch</a:t>
            </a:r>
          </a:p>
        </p:txBody>
      </p:sp>
      <p:sp>
        <p:nvSpPr>
          <p:cNvPr id="7" name="Marcador de número de diapositiva 6">
            <a:extLst>
              <a:ext uri="{FF2B5EF4-FFF2-40B4-BE49-F238E27FC236}">
                <a16:creationId xmlns:a16="http://schemas.microsoft.com/office/drawing/2014/main" id="{0B2BADCB-1C7A-4E42-925D-D4A6D97082D1}"/>
              </a:ext>
            </a:extLst>
          </p:cNvPr>
          <p:cNvSpPr>
            <a:spLocks noGrp="1"/>
          </p:cNvSpPr>
          <p:nvPr>
            <p:ph type="sldNum" sz="quarter" idx="4"/>
          </p:nvPr>
        </p:nvSpPr>
        <p:spPr/>
        <p:txBody>
          <a:bodyPr/>
          <a:lstStyle/>
          <a:p>
            <a:fld id="{1BC21198-D50D-4EFA-BC26-0CB323897433}" type="slidenum">
              <a:rPr lang="es-ES" smtClean="0"/>
              <a:pPr/>
              <a:t>9</a:t>
            </a:fld>
            <a:endParaRPr lang="es-ES"/>
          </a:p>
        </p:txBody>
      </p:sp>
      <p:sp>
        <p:nvSpPr>
          <p:cNvPr id="8" name="CuadroTexto 4">
            <a:extLst>
              <a:ext uri="{FF2B5EF4-FFF2-40B4-BE49-F238E27FC236}">
                <a16:creationId xmlns:a16="http://schemas.microsoft.com/office/drawing/2014/main" id="{A3055C2C-AA11-D640-8DD8-9DA840F31332}"/>
              </a:ext>
            </a:extLst>
          </p:cNvPr>
          <p:cNvSpPr txBox="1">
            <a:spLocks noChangeArrowheads="1"/>
          </p:cNvSpPr>
          <p:nvPr/>
        </p:nvSpPr>
        <p:spPr bwMode="auto">
          <a:xfrm>
            <a:off x="8972373" y="87313"/>
            <a:ext cx="3045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s-ES" altLang="es-ES" sz="2000" dirty="0">
                <a:solidFill>
                  <a:schemeClr val="bg1"/>
                </a:solidFill>
                <a:latin typeface="+mn-lt"/>
              </a:rPr>
              <a:t>Sprint 0 – Taller concepción</a:t>
            </a:r>
          </a:p>
        </p:txBody>
      </p:sp>
    </p:spTree>
    <p:extLst>
      <p:ext uri="{BB962C8B-B14F-4D97-AF65-F5344CB8AC3E}">
        <p14:creationId xmlns:p14="http://schemas.microsoft.com/office/powerpoint/2010/main" val="1633768804"/>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theme/theme1.xml><?xml version="1.0" encoding="utf-8"?>
<a:theme xmlns:a="http://schemas.openxmlformats.org/drawingml/2006/main" name="Diseño personalizado">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ReportStatus xmlns="http://schemas.microsoft.com/sharepoint/v3">Final</ReportStatus>
    <ParentId xmlns="http://schemas.microsoft.com/sharepoint/v3" xsi:nil="true"/>
    <ReportDescription xmlns="http://schemas.microsoft.com/sharepoint/v3" xsi:nil="true"/>
    <ReportOwner xmlns="http://schemas.microsoft.com/sharepoint/v3">
      <UserInfo>
        <DisplayName/>
        <AccountId xsi:nil="true"/>
        <AccountType/>
      </UserInfo>
    </ReportOwner>
    <Fecha_x0020_comit_x00e9_ xmlns="28ab093a-a598-4d5e-ba43-fbecf63df659">2015-12-09T23:00:00+00:00</Fecha_x0020_comit_x00e9_>
    <Tipo_x0020_de_x0020_Comit_x00e9_ xmlns="28ab093a-a598-4d5e-ba43-fbecf63df659">Comité director</Tipo_x0020_de_x0020_Comit_x00e9_>
    <Tipo_x0020_de_x0020_informe xmlns="28ab093a-a598-4d5e-ba43-fbecf63df659">Presentación</Tipo_x0020_de_x0020_informe>
  </documentManagement>
</p:properties>
</file>

<file path=customXml/item2.xml><?xml version="1.0" encoding="utf-8"?>
<?mso-contentType ?>
<FormTemplates xmlns="http://schemas.microsoft.com/sharepoint/v3/contenttype/forms">
  <Display>RptLibraryForm</Display>
  <Edit>RptLibraryForm</Edit>
  <New>RptLibraryForm</New>
</FormTemplates>
</file>

<file path=customXml/item3.xml><?xml version="1.0" encoding="utf-8"?>
<ct:contentTypeSchema xmlns:ct="http://schemas.microsoft.com/office/2006/metadata/contentType" xmlns:ma="http://schemas.microsoft.com/office/2006/metadata/properties/metaAttributes" ct:_="" ma:_="" ma:contentTypeName="Informe" ma:contentTypeID="0x01010058DDEB47312E4967BFC1576B96E8C3D400D040727B7E6A8F40872A981BAF4720FB" ma:contentTypeVersion="3" ma:contentTypeDescription="" ma:contentTypeScope="" ma:versionID="c1e74b9d109875ed7f0d7ea00b442259">
  <xsd:schema xmlns:xsd="http://www.w3.org/2001/XMLSchema" xmlns:xs="http://www.w3.org/2001/XMLSchema" xmlns:p="http://schemas.microsoft.com/office/2006/metadata/properties" xmlns:ns1="http://schemas.microsoft.com/sharepoint/v3" xmlns:ns2="28ab093a-a598-4d5e-ba43-fbecf63df659" targetNamespace="http://schemas.microsoft.com/office/2006/metadata/properties" ma:root="true" ma:fieldsID="042cb22116e87b9a2290f458f7d99912" ns1:_="" ns2:_="">
    <xsd:import namespace="http://schemas.microsoft.com/sharepoint/v3"/>
    <xsd:import namespace="28ab093a-a598-4d5e-ba43-fbecf63df659"/>
    <xsd:element name="properties">
      <xsd:complexType>
        <xsd:sequence>
          <xsd:element name="documentManagement">
            <xsd:complexType>
              <xsd:all>
                <xsd:element ref="ns1:ReportDescription" minOccurs="0"/>
                <xsd:element ref="ns1:ParentId" minOccurs="0"/>
                <xsd:element ref="ns1:ReportOwner" minOccurs="0"/>
                <xsd:element ref="ns1:ReportStatus" minOccurs="0"/>
                <xsd:element ref="ns2:Tipo_x0020_de_x0020_Comit_x00e9_"/>
                <xsd:element ref="ns2:Tipo_x0020_de_x0020_informe"/>
                <xsd:element ref="ns2:Fecha_x0020_comit_x00e9_"/>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ReportDescription" ma:index="8" nillable="true" ma:displayName="Descripción del informe" ma:description="Descripción del contenido del informe" ma:internalName="ReportDescription">
      <xsd:simpleType>
        <xsd:restriction base="dms:Note">
          <xsd:maxLength value="255"/>
        </xsd:restriction>
      </xsd:simpleType>
    </xsd:element>
    <xsd:element name="ParentId" ma:index="9" nillable="true" ma:displayName="Id. primario" ma:description="Id. primario de este informe" ma:hidden="true" ma:internalName="ParentId">
      <xsd:simpleType>
        <xsd:restriction base="dms:Number"/>
      </xsd:simpleType>
    </xsd:element>
    <xsd:element name="ReportOwner" ma:index="10" nillable="true" ma:displayName="Propietario" ma:description="Propietario de este documento" ma:list="UserInfo" ma:internalName="Report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eportStatus" ma:index="11" nillable="true" ma:displayName="Estado del informe" ma:description="El estado del informe" ma:internalName="ReportStatus">
      <xsd:simpleType>
        <xsd:restriction base="dms:Choice">
          <xsd:enumeration value="Final"/>
          <xsd:enumeration value="Preliminar"/>
          <xsd:enumeration value="Período hasta la fecha"/>
        </xsd:restriction>
      </xsd:simpleType>
    </xsd:element>
  </xsd:schema>
  <xsd:schema xmlns:xsd="http://www.w3.org/2001/XMLSchema" xmlns:xs="http://www.w3.org/2001/XMLSchema" xmlns:dms="http://schemas.microsoft.com/office/2006/documentManagement/types" xmlns:pc="http://schemas.microsoft.com/office/infopath/2007/PartnerControls" targetNamespace="28ab093a-a598-4d5e-ba43-fbecf63df659" elementFormDefault="qualified">
    <xsd:import namespace="http://schemas.microsoft.com/office/2006/documentManagement/types"/>
    <xsd:import namespace="http://schemas.microsoft.com/office/infopath/2007/PartnerControls"/>
    <xsd:element name="Tipo_x0020_de_x0020_Comit_x00e9_" ma:index="12" ma:displayName="Tipo de Comité" ma:format="Dropdown" ma:internalName="Tipo_x0020_de_x0020_Comit_x00e9_">
      <xsd:simpleType>
        <xsd:restriction base="dms:Choice">
          <xsd:enumeration value="Comité director"/>
          <xsd:enumeration value="Comité de seguimiento interno"/>
          <xsd:enumeration value="Comité de seguimiento general con proveedor"/>
          <xsd:enumeration value="Comité de seguimiento de operaciones"/>
          <xsd:enumeration value="Comité de seguimiento de diseño y transición"/>
        </xsd:restriction>
      </xsd:simpleType>
    </xsd:element>
    <xsd:element name="Tipo_x0020_de_x0020_informe" ma:index="13" ma:displayName="Tipo de informe" ma:format="Dropdown" ma:internalName="Tipo_x0020_de_x0020_informe">
      <xsd:simpleType>
        <xsd:restriction base="dms:Choice">
          <xsd:enumeration value="Presentación"/>
          <xsd:enumeration value="Acta"/>
          <xsd:enumeration value="Otros"/>
        </xsd:restriction>
      </xsd:simpleType>
    </xsd:element>
    <xsd:element name="Fecha_x0020_comit_x00e9_" ma:index="14" ma:displayName="Fecha comité" ma:format="DateOnly" ma:internalName="Fecha_x0020_comit_x00e9_">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CED9F6-2972-4EBE-98CB-3D4C4D02313C}">
  <ds:schemaRefs>
    <ds:schemaRef ds:uri="http://purl.org/dc/dcmitype/"/>
    <ds:schemaRef ds:uri="http://schemas.microsoft.com/office/infopath/2007/PartnerControls"/>
    <ds:schemaRef ds:uri="http://purl.org/dc/elements/1.1/"/>
    <ds:schemaRef ds:uri="http://schemas.microsoft.com/office/2006/metadata/properties"/>
    <ds:schemaRef ds:uri="28ab093a-a598-4d5e-ba43-fbecf63df659"/>
    <ds:schemaRef ds:uri="http://schemas.microsoft.com/sharepoint/v3"/>
    <ds:schemaRef ds:uri="http://purl.org/dc/terms/"/>
    <ds:schemaRef ds:uri="http://schemas.microsoft.com/office/2006/documentManagement/typ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B62F2FB-DA95-495B-B9F1-1635A7979094}">
  <ds:schemaRefs>
    <ds:schemaRef ds:uri="http://schemas.microsoft.com/sharepoint/v3/contenttype/forms"/>
  </ds:schemaRefs>
</ds:datastoreItem>
</file>

<file path=customXml/itemProps3.xml><?xml version="1.0" encoding="utf-8"?>
<ds:datastoreItem xmlns:ds="http://schemas.openxmlformats.org/officeDocument/2006/customXml" ds:itemID="{13962864-F6B3-4B9C-AD9E-F534411C77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8ab093a-a598-4d5e-ba43-fbecf63df6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61333</TotalTime>
  <Words>1552</Words>
  <Application>Microsoft Office PowerPoint</Application>
  <PresentationFormat>Panorámica</PresentationFormat>
  <Paragraphs>169</Paragraphs>
  <Slides>20</Slides>
  <Notes>20</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20</vt:i4>
      </vt:variant>
    </vt:vector>
  </HeadingPairs>
  <TitlesOfParts>
    <vt:vector size="29" baseType="lpstr">
      <vt:lpstr>ＭＳ Ｐゴシック</vt:lpstr>
      <vt:lpstr>ＭＳ Ｐゴシック</vt:lpstr>
      <vt:lpstr>Arial</vt:lpstr>
      <vt:lpstr>Arial Narrow</vt:lpstr>
      <vt:lpstr>Calibri</vt:lpstr>
      <vt:lpstr>Courier New</vt:lpstr>
      <vt:lpstr>Wingdings</vt:lpstr>
      <vt:lpstr>Diseño personalizado</vt:lpstr>
      <vt:lpstr>1_Diseño personalizado</vt:lpstr>
      <vt:lpstr>Taller de Concepción de Producto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SAS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 Lanzamiento Asistencial v3.3</dc:title>
  <dc:creator>Scrum Master Office STIC</dc:creator>
  <cp:lastModifiedBy>ALMAGRO CABRERA David</cp:lastModifiedBy>
  <cp:revision>1605</cp:revision>
  <cp:lastPrinted>2016-06-27T09:45:08Z</cp:lastPrinted>
  <dcterms:created xsi:type="dcterms:W3CDTF">2013-11-06T05:43:15Z</dcterms:created>
  <dcterms:modified xsi:type="dcterms:W3CDTF">2021-05-18T11:40:37Z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0x01010058DDEB47312E4967BFC1576B96E8C3D400D040727B7E6A8F40872A981BAF4720FB</vt:lpwstr>
  </property>
</Properties>
</file>