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9"/>
  </p:notesMasterIdLst>
  <p:handoutMasterIdLst>
    <p:handoutMasterId r:id="rId30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402" r:id="rId25"/>
    <p:sldId id="401" r:id="rId26"/>
    <p:sldId id="403" r:id="rId27"/>
    <p:sldId id="374" r:id="rId28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88504" autoAdjust="0"/>
  </p:normalViewPr>
  <p:slideViewPr>
    <p:cSldViewPr snapToObjects="1">
      <p:cViewPr varScale="1">
        <p:scale>
          <a:sx n="101" d="100"/>
          <a:sy n="101" d="100"/>
        </p:scale>
        <p:origin x="114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14/05/2021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14/05/2021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Una de las formas más sencillas de hacer esto es simplemente preguntar: </a:t>
            </a:r>
            <a:r>
              <a:rPr lang="es-ES" b="1" dirty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Si la respuesta se hace demasiado</a:t>
            </a:r>
            <a:r>
              <a:rPr lang="es-ES" baseline="0" dirty="0"/>
              <a:t> grande o </a:t>
            </a:r>
            <a:r>
              <a:rPr lang="es-ES" dirty="0"/>
              <a:t>difícil de manejar, se</a:t>
            </a:r>
            <a:r>
              <a:rPr lang="es-ES" baseline="0" dirty="0"/>
              <a:t> pueden añadir</a:t>
            </a:r>
            <a:r>
              <a:rPr lang="es-ES" dirty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QUÉ: </a:t>
            </a:r>
            <a:r>
              <a:rPr lang="es-ES" dirty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QUIÉN</a:t>
            </a:r>
            <a:r>
              <a:rPr lang="es-ES" dirty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POR</a:t>
            </a:r>
            <a:r>
              <a:rPr lang="es-ES" b="1" i="1" baseline="0" dirty="0"/>
              <a:t> QUÉ</a:t>
            </a:r>
            <a:r>
              <a:rPr lang="es-ES" baseline="0" dirty="0"/>
              <a:t>: </a:t>
            </a:r>
            <a:r>
              <a:rPr lang="es-ES" dirty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Si</a:t>
            </a:r>
            <a:r>
              <a:rPr lang="es-ES" baseline="0" dirty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/>
              <a:t>Preguntar a un analista funcional/personal funcional </a:t>
            </a:r>
            <a:r>
              <a:rPr lang="es-ES" baseline="0" dirty="0"/>
              <a:t>que describan paso a paso el proceso y que el resto del equipo vayan generando los “post-</a:t>
            </a:r>
            <a:r>
              <a:rPr lang="es-ES" baseline="0" dirty="0" err="1"/>
              <a:t>its</a:t>
            </a:r>
            <a:r>
              <a:rPr lang="es-ES" baseline="0" dirty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/>
              <a:t>S</a:t>
            </a:r>
            <a:r>
              <a:rPr lang="es-ES" baseline="0" dirty="0"/>
              <a:t>i todo el equipo conoce bien el flujo, </a:t>
            </a:r>
            <a:r>
              <a:rPr lang="es-ES" b="1" i="1" baseline="0" dirty="0"/>
              <a:t>dividir por grupos de 3 / 4 personas </a:t>
            </a:r>
            <a:r>
              <a:rPr lang="es-ES" baseline="0" dirty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460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18158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143227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>
                <a:latin typeface="Arial Narrow" panose="020B0606020202030204" pitchFamily="34" charset="0"/>
              </a:rPr>
              <a:t>Taller de</a:t>
            </a:r>
            <a:br>
              <a:rPr lang="es-ES_tradnl" sz="6000" dirty="0">
                <a:latin typeface="Arial Narrow" panose="020B0606020202030204" pitchFamily="34" charset="0"/>
              </a:rPr>
            </a:br>
            <a:r>
              <a:rPr lang="es-ES_tradnl" sz="6000" dirty="0">
                <a:latin typeface="Arial Narrow" panose="020B0606020202030204" pitchFamily="34" charset="0"/>
              </a:rPr>
              <a:t>Mapas de Historias de Usuario</a:t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703631" y="5626122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pasos del flujo/funcionalidades clave cada una.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División de los pasos del flujo/funcionalidades de alto nivel en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Juega "¿No sería genial si ...?“.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variaciones: ¿Qué más podrían hacer nuestros usuarios en este momento?, ¿Hay tareas recurrentes que deba incluir? Evitar atascarse en un solo carril.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Buscar excepciones: ¿Qué podría salir mal y qué haría un usuario para intentar recuperarse? Buscar tantos problemas potenciales como sea posible.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Considerar a otros usuarios: ¿Qué haría un usuario diferente en este momento?.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Disponer 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Próximos pasos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3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1291" y="2132855"/>
            <a:ext cx="9649072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Épicas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a través de la entidad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Mejora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en JIRA</a:t>
            </a:r>
            <a:r>
              <a:rPr lang="es-ES_tradnl" altLang="es-ES" sz="2000" i="1" dirty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es-ES_tradnl" altLang="es-ES" sz="20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Nota: </a:t>
            </a:r>
            <a:r>
              <a:rPr lang="es-ES_tradnl" altLang="es-ES" sz="2000" i="1" dirty="0">
                <a:solidFill>
                  <a:srgbClr val="C00000"/>
                </a:solidFill>
                <a:latin typeface="Arial Narrow" panose="020B0606020202030204" pitchFamily="34" charset="0"/>
              </a:rPr>
              <a:t>Para un mismo paso del flujo (o épica), debe crearse una Mejora por cada versión.</a:t>
            </a:r>
          </a:p>
          <a:p>
            <a:pPr algn="just">
              <a:lnSpc>
                <a:spcPct val="150000"/>
              </a:lnSpc>
            </a:pPr>
            <a:endParaRPr lang="es-ES_tradnl" altLang="es-ES" sz="22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en JIRA dentro de las Mejoras correspondientes.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de Mejoras y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en el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Product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330" y="539042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_tradnl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Actualizar Lean Business Case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" b="6669"/>
          <a:stretch/>
        </p:blipFill>
        <p:spPr>
          <a:xfrm>
            <a:off x="1271464" y="1390642"/>
            <a:ext cx="9078592" cy="1296145"/>
          </a:xfrm>
          <a:prstGeom prst="rect">
            <a:avLst/>
          </a:prstGeom>
        </p:spPr>
      </p:pic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622" y="2686787"/>
            <a:ext cx="8964276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09:00 – 09:15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Introducción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Mapas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Historias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09:15 – 09:30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Repaso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1200" baseline="0" dirty="0" err="1"/>
                        <a:t>notas</a:t>
                      </a:r>
                      <a:r>
                        <a:rPr lang="en-GB" sz="1200" baseline="0" dirty="0"/>
                        <a:t> de Concepción del </a:t>
                      </a:r>
                      <a:r>
                        <a:rPr lang="en-GB" sz="1200" baseline="0" dirty="0" err="1"/>
                        <a:t>Producto</a:t>
                      </a:r>
                      <a:r>
                        <a:rPr lang="en-GB" sz="1200" baseline="0" dirty="0"/>
                        <a:t> y </a:t>
                      </a:r>
                      <a:r>
                        <a:rPr lang="en-GB" sz="1200" baseline="0" dirty="0" err="1"/>
                        <a:t>Mapas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09:30 – 10:00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Ejercicio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12:00 – 12:15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Descanso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12:15 – 13:00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Identificación</a:t>
                      </a:r>
                      <a:r>
                        <a:rPr lang="en-GB" sz="1200" dirty="0"/>
                        <a:t> de </a:t>
                      </a:r>
                      <a:r>
                        <a:rPr lang="en-GB" sz="1200" dirty="0" err="1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Desarrolladores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interesados del proyecto (OCA, Arquitectura, Sistemas,…)</a:t>
            </a: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caracterización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CED9F6-2972-4EBE-98CB-3D4C4D02313C}">
  <ds:schemaRefs>
    <ds:schemaRef ds:uri="http://purl.org/dc/terms/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ef5b6d45-5bdc-4885-9e93-21e77af8eb9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62291</TotalTime>
  <Words>1485</Words>
  <Application>Microsoft Office PowerPoint</Application>
  <PresentationFormat>Panorámica</PresentationFormat>
  <Paragraphs>220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Carlos Alberto Mata Gil</cp:lastModifiedBy>
  <cp:revision>1649</cp:revision>
  <cp:lastPrinted>2016-06-27T09:45:08Z</cp:lastPrinted>
  <dcterms:created xsi:type="dcterms:W3CDTF">2013-11-06T05:43:15Z</dcterms:created>
  <dcterms:modified xsi:type="dcterms:W3CDTF">2021-05-14T11:08:08Z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