
<file path=[Content_Types].xml><?xml version="1.0" encoding="utf-8"?>
<Types xmlns="http://schemas.openxmlformats.org/package/2006/content-types">
  <Default Extension="png" ContentType="image/png"/>
  <Default Extension="tmp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4"/>
    <p:sldMasterId id="2147483673" r:id="rId5"/>
  </p:sldMasterIdLst>
  <p:notesMasterIdLst>
    <p:notesMasterId r:id="rId28"/>
  </p:notesMasterIdLst>
  <p:handoutMasterIdLst>
    <p:handoutMasterId r:id="rId29"/>
  </p:handoutMasterIdLst>
  <p:sldIdLst>
    <p:sldId id="305" r:id="rId6"/>
    <p:sldId id="400" r:id="rId7"/>
    <p:sldId id="397" r:id="rId8"/>
    <p:sldId id="398" r:id="rId9"/>
    <p:sldId id="380" r:id="rId10"/>
    <p:sldId id="381" r:id="rId11"/>
    <p:sldId id="383" r:id="rId12"/>
    <p:sldId id="384" r:id="rId13"/>
    <p:sldId id="386" r:id="rId14"/>
    <p:sldId id="387" r:id="rId15"/>
    <p:sldId id="388" r:id="rId16"/>
    <p:sldId id="385" r:id="rId17"/>
    <p:sldId id="378" r:id="rId18"/>
    <p:sldId id="399" r:id="rId19"/>
    <p:sldId id="389" r:id="rId20"/>
    <p:sldId id="392" r:id="rId21"/>
    <p:sldId id="390" r:id="rId22"/>
    <p:sldId id="391" r:id="rId23"/>
    <p:sldId id="396" r:id="rId24"/>
    <p:sldId id="402" r:id="rId25"/>
    <p:sldId id="401" r:id="rId26"/>
    <p:sldId id="374" r:id="rId27"/>
  </p:sldIdLst>
  <p:sldSz cx="12192000" cy="6858000"/>
  <p:notesSz cx="9872663" cy="14301788"/>
  <p:defaultTextStyle>
    <a:defPPr>
      <a:defRPr lang="es-E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D9D9D9"/>
    <a:srgbClr val="FFD5D5"/>
    <a:srgbClr val="61D6FF"/>
    <a:srgbClr val="CD03A7"/>
    <a:srgbClr val="FDCFF4"/>
    <a:srgbClr val="E6E0EC"/>
    <a:srgbClr val="FFFFFF"/>
    <a:srgbClr val="FFFF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B52A73-9550-4F51-A403-7D487564B8EA}" v="70" dt="2019-10-23T10:34:11.1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53" autoAdjust="0"/>
    <p:restoredTop sz="88504" autoAdjust="0"/>
  </p:normalViewPr>
  <p:slideViewPr>
    <p:cSldViewPr snapToObjects="1">
      <p:cViewPr varScale="1">
        <p:scale>
          <a:sx n="65" d="100"/>
          <a:sy n="65" d="100"/>
        </p:scale>
        <p:origin x="1044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85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Objects="1">
      <p:cViewPr varScale="1">
        <p:scale>
          <a:sx n="56" d="100"/>
          <a:sy n="56" d="100"/>
        </p:scale>
        <p:origin x="207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36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lván Rojas, Jose Luis" userId="ed4841ff-f0bc-4193-9015-c7b42daab052" providerId="ADAL" clId="{E7B52A73-9550-4F51-A403-7D487564B8EA}"/>
    <pc:docChg chg="undo custSel addSld delSld modSld">
      <pc:chgData name="Galván Rojas, Jose Luis" userId="ed4841ff-f0bc-4193-9015-c7b42daab052" providerId="ADAL" clId="{E7B52A73-9550-4F51-A403-7D487564B8EA}" dt="2019-10-23T10:37:36.828" v="5099" actId="20577"/>
      <pc:docMkLst>
        <pc:docMk/>
      </pc:docMkLst>
      <pc:sldChg chg="modNotesTx">
        <pc:chgData name="Galván Rojas, Jose Luis" userId="ed4841ff-f0bc-4193-9015-c7b42daab052" providerId="ADAL" clId="{E7B52A73-9550-4F51-A403-7D487564B8EA}" dt="2019-10-23T06:47:52.368" v="35" actId="20577"/>
        <pc:sldMkLst>
          <pc:docMk/>
          <pc:sldMk cId="2164356399" sldId="362"/>
        </pc:sldMkLst>
      </pc:sldChg>
      <pc:sldChg chg="addSp modSp modNotesTx">
        <pc:chgData name="Galván Rojas, Jose Luis" userId="ed4841ff-f0bc-4193-9015-c7b42daab052" providerId="ADAL" clId="{E7B52A73-9550-4F51-A403-7D487564B8EA}" dt="2019-10-23T06:57:15.413" v="193" actId="20577"/>
        <pc:sldMkLst>
          <pc:docMk/>
          <pc:sldMk cId="4102509458" sldId="363"/>
        </pc:sldMkLst>
        <pc:spChg chg="mod">
          <ac:chgData name="Galván Rojas, Jose Luis" userId="ed4841ff-f0bc-4193-9015-c7b42daab052" providerId="ADAL" clId="{E7B52A73-9550-4F51-A403-7D487564B8EA}" dt="2019-10-23T06:52:29.093" v="105" actId="20577"/>
          <ac:spMkLst>
            <pc:docMk/>
            <pc:sldMk cId="4102509458" sldId="363"/>
            <ac:spMk id="7" creationId="{D74BA12F-95C6-4C0F-ABCC-4C43C997BDCE}"/>
          </ac:spMkLst>
        </pc:spChg>
        <pc:spChg chg="add mod">
          <ac:chgData name="Galván Rojas, Jose Luis" userId="ed4841ff-f0bc-4193-9015-c7b42daab052" providerId="ADAL" clId="{E7B52A73-9550-4F51-A403-7D487564B8EA}" dt="2019-10-23T06:49:38.688" v="82" actId="1076"/>
          <ac:spMkLst>
            <pc:docMk/>
            <pc:sldMk cId="4102509458" sldId="363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06:51:48.550" v="100" actId="20577"/>
          <ac:spMkLst>
            <pc:docMk/>
            <pc:sldMk cId="4102509458" sldId="363"/>
            <ac:spMk id="9" creationId="{F5E2DC4F-3757-764C-A05D-C36B27FA54B5}"/>
          </ac:spMkLst>
        </pc:spChg>
        <pc:spChg chg="add mod">
          <ac:chgData name="Galván Rojas, Jose Luis" userId="ed4841ff-f0bc-4193-9015-c7b42daab052" providerId="ADAL" clId="{E7B52A73-9550-4F51-A403-7D487564B8EA}" dt="2019-10-23T06:53:30.385" v="106" actId="1076"/>
          <ac:spMkLst>
            <pc:docMk/>
            <pc:sldMk cId="4102509458" sldId="363"/>
            <ac:spMk id="10" creationId="{B8E380AB-7E82-45EB-8291-3C0CBFDD3D7C}"/>
          </ac:spMkLst>
        </pc:spChg>
      </pc:sldChg>
      <pc:sldChg chg="del">
        <pc:chgData name="Galván Rojas, Jose Luis" userId="ed4841ff-f0bc-4193-9015-c7b42daab052" providerId="ADAL" clId="{E7B52A73-9550-4F51-A403-7D487564B8EA}" dt="2019-10-22T12:57:15.477" v="1" actId="2696"/>
        <pc:sldMkLst>
          <pc:docMk/>
          <pc:sldMk cId="1170676798" sldId="364"/>
        </pc:sldMkLst>
      </pc:sldChg>
      <pc:sldChg chg="addSp delSp modSp add modNotesTx">
        <pc:chgData name="Galván Rojas, Jose Luis" userId="ed4841ff-f0bc-4193-9015-c7b42daab052" providerId="ADAL" clId="{E7B52A73-9550-4F51-A403-7D487564B8EA}" dt="2019-10-23T09:50:44.180" v="2872" actId="6549"/>
        <pc:sldMkLst>
          <pc:docMk/>
          <pc:sldMk cId="2239530732" sldId="364"/>
        </pc:sldMkLst>
        <pc:spChg chg="add del mod">
          <ac:chgData name="Galván Rojas, Jose Luis" userId="ed4841ff-f0bc-4193-9015-c7b42daab052" providerId="ADAL" clId="{E7B52A73-9550-4F51-A403-7D487564B8EA}" dt="2019-10-23T07:01:31.529" v="239" actId="478"/>
          <ac:spMkLst>
            <pc:docMk/>
            <pc:sldMk cId="2239530732" sldId="364"/>
            <ac:spMk id="3" creationId="{1D3175A3-3837-46A2-96C3-356F116CA024}"/>
          </ac:spMkLst>
        </pc:spChg>
        <pc:spChg chg="mod">
          <ac:chgData name="Galván Rojas, Jose Luis" userId="ed4841ff-f0bc-4193-9015-c7b42daab052" providerId="ADAL" clId="{E7B52A73-9550-4F51-A403-7D487564B8EA}" dt="2019-10-23T07:01:02.756" v="233" actId="20577"/>
          <ac:spMkLst>
            <pc:docMk/>
            <pc:sldMk cId="2239530732" sldId="364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7:01:26.217" v="236" actId="478"/>
          <ac:spMkLst>
            <pc:docMk/>
            <pc:sldMk cId="2239530732" sldId="364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7:01:21.995" v="234" actId="478"/>
          <ac:spMkLst>
            <pc:docMk/>
            <pc:sldMk cId="2239530732" sldId="364"/>
            <ac:spMk id="8" creationId="{60179D42-1BB8-445E-9887-0E4C46A348F0}"/>
          </ac:spMkLst>
        </pc:spChg>
        <pc:spChg chg="del mod">
          <ac:chgData name="Galván Rojas, Jose Luis" userId="ed4841ff-f0bc-4193-9015-c7b42daab052" providerId="ADAL" clId="{E7B52A73-9550-4F51-A403-7D487564B8EA}" dt="2019-10-23T07:01:29.166" v="238" actId="478"/>
          <ac:spMkLst>
            <pc:docMk/>
            <pc:sldMk cId="2239530732" sldId="364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7:01:24.067" v="235" actId="478"/>
          <ac:spMkLst>
            <pc:docMk/>
            <pc:sldMk cId="2239530732" sldId="364"/>
            <ac:spMk id="10" creationId="{B8E380AB-7E82-45EB-8291-3C0CBFDD3D7C}"/>
          </ac:spMkLst>
        </pc:spChg>
        <pc:spChg chg="add mod">
          <ac:chgData name="Galván Rojas, Jose Luis" userId="ed4841ff-f0bc-4193-9015-c7b42daab052" providerId="ADAL" clId="{E7B52A73-9550-4F51-A403-7D487564B8EA}" dt="2019-10-23T07:11:33.720" v="912" actId="14100"/>
          <ac:spMkLst>
            <pc:docMk/>
            <pc:sldMk cId="2239530732" sldId="364"/>
            <ac:spMk id="11" creationId="{599A4418-91EF-4491-BEA8-B767AD36E264}"/>
          </ac:spMkLst>
        </pc:spChg>
        <pc:spChg chg="add mod">
          <ac:chgData name="Galván Rojas, Jose Luis" userId="ed4841ff-f0bc-4193-9015-c7b42daab052" providerId="ADAL" clId="{E7B52A73-9550-4F51-A403-7D487564B8EA}" dt="2019-10-23T07:12:09.951" v="918" actId="113"/>
          <ac:spMkLst>
            <pc:docMk/>
            <pc:sldMk cId="2239530732" sldId="364"/>
            <ac:spMk id="13" creationId="{BE356034-A5D5-4FA8-968D-8DAA25E553F8}"/>
          </ac:spMkLst>
        </pc:spChg>
        <pc:picChg chg="add mod ord">
          <ac:chgData name="Galván Rojas, Jose Luis" userId="ed4841ff-f0bc-4193-9015-c7b42daab052" providerId="ADAL" clId="{E7B52A73-9550-4F51-A403-7D487564B8EA}" dt="2019-10-23T07:11:36.099" v="913" actId="1076"/>
          <ac:picMkLst>
            <pc:docMk/>
            <pc:sldMk cId="2239530732" sldId="364"/>
            <ac:picMk id="12" creationId="{5377D869-554A-4635-93CF-E026E2448DC2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8:28:57.110" v="1379" actId="6549"/>
        <pc:sldMkLst>
          <pc:docMk/>
          <pc:sldMk cId="2950189274" sldId="365"/>
        </pc:sldMkLst>
        <pc:spChg chg="mod">
          <ac:chgData name="Galván Rojas, Jose Luis" userId="ed4841ff-f0bc-4193-9015-c7b42daab052" providerId="ADAL" clId="{E7B52A73-9550-4F51-A403-7D487564B8EA}" dt="2019-10-23T07:13:24.187" v="954" actId="20577"/>
          <ac:spMkLst>
            <pc:docMk/>
            <pc:sldMk cId="2950189274" sldId="365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7:13:40.282" v="957" actId="478"/>
          <ac:spMkLst>
            <pc:docMk/>
            <pc:sldMk cId="2950189274" sldId="365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7:13:29.391" v="955" actId="478"/>
          <ac:spMkLst>
            <pc:docMk/>
            <pc:sldMk cId="2950189274" sldId="365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08:28:41.746" v="1375" actId="1076"/>
          <ac:spMkLst>
            <pc:docMk/>
            <pc:sldMk cId="2950189274" sldId="365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7:13:38.614" v="956" actId="478"/>
          <ac:spMkLst>
            <pc:docMk/>
            <pc:sldMk cId="2950189274" sldId="365"/>
            <ac:spMk id="10" creationId="{B8E380AB-7E82-45EB-8291-3C0CBFDD3D7C}"/>
          </ac:spMkLst>
        </pc:spChg>
        <pc:picChg chg="add mod ord">
          <ac:chgData name="Galván Rojas, Jose Luis" userId="ed4841ff-f0bc-4193-9015-c7b42daab052" providerId="ADAL" clId="{E7B52A73-9550-4F51-A403-7D487564B8EA}" dt="2019-10-23T08:28:21.474" v="1372" actId="1076"/>
          <ac:picMkLst>
            <pc:docMk/>
            <pc:sldMk cId="2950189274" sldId="365"/>
            <ac:picMk id="3" creationId="{7B10BA1B-B19B-49E3-BF5D-CF588F86225C}"/>
          </ac:picMkLst>
        </pc:picChg>
      </pc:sldChg>
      <pc:sldChg chg="del">
        <pc:chgData name="Galván Rojas, Jose Luis" userId="ed4841ff-f0bc-4193-9015-c7b42daab052" providerId="ADAL" clId="{E7B52A73-9550-4F51-A403-7D487564B8EA}" dt="2019-10-22T12:57:16.631" v="2" actId="2696"/>
        <pc:sldMkLst>
          <pc:docMk/>
          <pc:sldMk cId="3681396790" sldId="365"/>
        </pc:sldMkLst>
      </pc:sldChg>
      <pc:sldChg chg="addSp delSp modSp add modNotesTx">
        <pc:chgData name="Galván Rojas, Jose Luis" userId="ed4841ff-f0bc-4193-9015-c7b42daab052" providerId="ADAL" clId="{E7B52A73-9550-4F51-A403-7D487564B8EA}" dt="2019-10-23T08:50:21.051" v="1785" actId="20577"/>
        <pc:sldMkLst>
          <pc:docMk/>
          <pc:sldMk cId="1633768804" sldId="366"/>
        </pc:sldMkLst>
        <pc:spChg chg="mod">
          <ac:chgData name="Galván Rojas, Jose Luis" userId="ed4841ff-f0bc-4193-9015-c7b42daab052" providerId="ADAL" clId="{E7B52A73-9550-4F51-A403-7D487564B8EA}" dt="2019-10-23T08:29:05.745" v="1393" actId="20577"/>
          <ac:spMkLst>
            <pc:docMk/>
            <pc:sldMk cId="1633768804" sldId="366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8:49:26.397" v="1774" actId="6549"/>
          <ac:spMkLst>
            <pc:docMk/>
            <pc:sldMk cId="1633768804" sldId="366"/>
            <ac:spMk id="9" creationId="{F5E2DC4F-3757-764C-A05D-C36B27FA54B5}"/>
          </ac:spMkLst>
        </pc:spChg>
        <pc:picChg chg="add del">
          <ac:chgData name="Galván Rojas, Jose Luis" userId="ed4841ff-f0bc-4193-9015-c7b42daab052" providerId="ADAL" clId="{E7B52A73-9550-4F51-A403-7D487564B8EA}" dt="2019-10-23T08:39:36.857" v="1612" actId="478"/>
          <ac:picMkLst>
            <pc:docMk/>
            <pc:sldMk cId="1633768804" sldId="366"/>
            <ac:picMk id="2" creationId="{6A8E6CF7-0D81-4098-ABD8-D5CAFE5893D8}"/>
          </ac:picMkLst>
        </pc:picChg>
        <pc:picChg chg="del">
          <ac:chgData name="Galván Rojas, Jose Luis" userId="ed4841ff-f0bc-4193-9015-c7b42daab052" providerId="ADAL" clId="{E7B52A73-9550-4F51-A403-7D487564B8EA}" dt="2019-10-23T08:39:26.430" v="1610" actId="478"/>
          <ac:picMkLst>
            <pc:docMk/>
            <pc:sldMk cId="1633768804" sldId="366"/>
            <ac:picMk id="3" creationId="{7B10BA1B-B19B-49E3-BF5D-CF588F86225C}"/>
          </ac:picMkLst>
        </pc:picChg>
        <pc:picChg chg="add mod">
          <ac:chgData name="Galván Rojas, Jose Luis" userId="ed4841ff-f0bc-4193-9015-c7b42daab052" providerId="ADAL" clId="{E7B52A73-9550-4F51-A403-7D487564B8EA}" dt="2019-10-23T08:39:54.734" v="1617" actId="1076"/>
          <ac:picMkLst>
            <pc:docMk/>
            <pc:sldMk cId="1633768804" sldId="366"/>
            <ac:picMk id="5" creationId="{D5FF2BF2-C924-4204-B5FC-C39A226F5DD4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9:20:17.497" v="2243" actId="6549"/>
        <pc:sldMkLst>
          <pc:docMk/>
          <pc:sldMk cId="2065399202" sldId="367"/>
        </pc:sldMkLst>
        <pc:spChg chg="mod">
          <ac:chgData name="Galván Rojas, Jose Luis" userId="ed4841ff-f0bc-4193-9015-c7b42daab052" providerId="ADAL" clId="{E7B52A73-9550-4F51-A403-7D487564B8EA}" dt="2019-10-23T08:40:13.185" v="1637" actId="20577"/>
          <ac:spMkLst>
            <pc:docMk/>
            <pc:sldMk cId="2065399202" sldId="367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9:09:28.310" v="1889" actId="14100"/>
          <ac:spMkLst>
            <pc:docMk/>
            <pc:sldMk cId="2065399202" sldId="367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09:15.628" v="1883" actId="478"/>
          <ac:picMkLst>
            <pc:docMk/>
            <pc:sldMk cId="2065399202" sldId="367"/>
            <ac:picMk id="3" creationId="{7B10BA1B-B19B-49E3-BF5D-CF588F86225C}"/>
          </ac:picMkLst>
        </pc:picChg>
        <pc:picChg chg="add del mod">
          <ac:chgData name="Galván Rojas, Jose Luis" userId="ed4841ff-f0bc-4193-9015-c7b42daab052" providerId="ADAL" clId="{E7B52A73-9550-4F51-A403-7D487564B8EA}" dt="2019-10-23T09:08:38.299" v="1882" actId="478"/>
          <ac:picMkLst>
            <pc:docMk/>
            <pc:sldMk cId="2065399202" sldId="367"/>
            <ac:picMk id="5" creationId="{CB02A0DB-5E18-4B49-A94D-3906D3720CA5}"/>
          </ac:picMkLst>
        </pc:picChg>
        <pc:picChg chg="add mod">
          <ac:chgData name="Galván Rojas, Jose Luis" userId="ed4841ff-f0bc-4193-9015-c7b42daab052" providerId="ADAL" clId="{E7B52A73-9550-4F51-A403-7D487564B8EA}" dt="2019-10-23T09:09:19.538" v="1888" actId="1076"/>
          <ac:picMkLst>
            <pc:docMk/>
            <pc:sldMk cId="2065399202" sldId="367"/>
            <ac:picMk id="8" creationId="{5FD6407B-DC35-49B8-9080-F1FE7DD795F2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9:20:20.009" v="2244" actId="6549"/>
        <pc:sldMkLst>
          <pc:docMk/>
          <pc:sldMk cId="3354588075" sldId="368"/>
        </pc:sldMkLst>
        <pc:spChg chg="mod">
          <ac:chgData name="Galván Rojas, Jose Luis" userId="ed4841ff-f0bc-4193-9015-c7b42daab052" providerId="ADAL" clId="{E7B52A73-9550-4F51-A403-7D487564B8EA}" dt="2019-10-23T09:09:41.617" v="1906" actId="20577"/>
          <ac:spMkLst>
            <pc:docMk/>
            <pc:sldMk cId="3354588075" sldId="368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9:16:51.164" v="2221" actId="20577"/>
          <ac:spMkLst>
            <pc:docMk/>
            <pc:sldMk cId="3354588075" sldId="368"/>
            <ac:spMk id="9" creationId="{F5E2DC4F-3757-764C-A05D-C36B27FA54B5}"/>
          </ac:spMkLst>
        </pc:spChg>
        <pc:picChg chg="add del mod">
          <ac:chgData name="Galván Rojas, Jose Luis" userId="ed4841ff-f0bc-4193-9015-c7b42daab052" providerId="ADAL" clId="{E7B52A73-9550-4F51-A403-7D487564B8EA}" dt="2019-10-23T09:17:34.320" v="2224" actId="478"/>
          <ac:picMkLst>
            <pc:docMk/>
            <pc:sldMk cId="3354588075" sldId="368"/>
            <ac:picMk id="3" creationId="{987A42DA-3E88-4900-A904-D1F53883602B}"/>
          </ac:picMkLst>
        </pc:picChg>
        <pc:picChg chg="add del mod">
          <ac:chgData name="Galván Rojas, Jose Luis" userId="ed4841ff-f0bc-4193-9015-c7b42daab052" providerId="ADAL" clId="{E7B52A73-9550-4F51-A403-7D487564B8EA}" dt="2019-10-23T09:17:47.820" v="2226" actId="478"/>
          <ac:picMkLst>
            <pc:docMk/>
            <pc:sldMk cId="3354588075" sldId="368"/>
            <ac:picMk id="7" creationId="{4AC2D036-49FE-4A1E-905E-E274B99E05E0}"/>
          </ac:picMkLst>
        </pc:picChg>
        <pc:picChg chg="del">
          <ac:chgData name="Galván Rojas, Jose Luis" userId="ed4841ff-f0bc-4193-9015-c7b42daab052" providerId="ADAL" clId="{E7B52A73-9550-4F51-A403-7D487564B8EA}" dt="2019-10-23T09:17:31.569" v="2222" actId="478"/>
          <ac:picMkLst>
            <pc:docMk/>
            <pc:sldMk cId="3354588075" sldId="368"/>
            <ac:picMk id="8" creationId="{5FD6407B-DC35-49B8-9080-F1FE7DD795F2}"/>
          </ac:picMkLst>
        </pc:picChg>
        <pc:picChg chg="add del mod">
          <ac:chgData name="Galván Rojas, Jose Luis" userId="ed4841ff-f0bc-4193-9015-c7b42daab052" providerId="ADAL" clId="{E7B52A73-9550-4F51-A403-7D487564B8EA}" dt="2019-10-23T09:18:16.280" v="2228" actId="478"/>
          <ac:picMkLst>
            <pc:docMk/>
            <pc:sldMk cId="3354588075" sldId="368"/>
            <ac:picMk id="11" creationId="{F4E341AA-9C6D-45A9-ABFF-FECC9FC0F41C}"/>
          </ac:picMkLst>
        </pc:picChg>
        <pc:picChg chg="add del mod">
          <ac:chgData name="Galván Rojas, Jose Luis" userId="ed4841ff-f0bc-4193-9015-c7b42daab052" providerId="ADAL" clId="{E7B52A73-9550-4F51-A403-7D487564B8EA}" dt="2019-10-23T09:18:45.426" v="2231" actId="478"/>
          <ac:picMkLst>
            <pc:docMk/>
            <pc:sldMk cId="3354588075" sldId="368"/>
            <ac:picMk id="13" creationId="{AF708EAC-C51F-41E3-9FB8-82057B91F65E}"/>
          </ac:picMkLst>
        </pc:picChg>
        <pc:picChg chg="add del mod">
          <ac:chgData name="Galván Rojas, Jose Luis" userId="ed4841ff-f0bc-4193-9015-c7b42daab052" providerId="ADAL" clId="{E7B52A73-9550-4F51-A403-7D487564B8EA}" dt="2019-10-23T09:18:56.754" v="2233" actId="478"/>
          <ac:picMkLst>
            <pc:docMk/>
            <pc:sldMk cId="3354588075" sldId="368"/>
            <ac:picMk id="15" creationId="{CA259244-D200-42E2-834F-504AA06B5EAE}"/>
          </ac:picMkLst>
        </pc:picChg>
        <pc:picChg chg="add mod">
          <ac:chgData name="Galván Rojas, Jose Luis" userId="ed4841ff-f0bc-4193-9015-c7b42daab052" providerId="ADAL" clId="{E7B52A73-9550-4F51-A403-7D487564B8EA}" dt="2019-10-23T09:19:49.205" v="2239" actId="1076"/>
          <ac:picMkLst>
            <pc:docMk/>
            <pc:sldMk cId="3354588075" sldId="368"/>
            <ac:picMk id="17" creationId="{ADDD8C1B-0B0E-406D-8895-97CB8CBD9698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10:20:47.905" v="3495" actId="1076"/>
        <pc:sldMkLst>
          <pc:docMk/>
          <pc:sldMk cId="4042321162" sldId="369"/>
        </pc:sldMkLst>
        <pc:spChg chg="mod">
          <ac:chgData name="Galván Rojas, Jose Luis" userId="ed4841ff-f0bc-4193-9015-c7b42daab052" providerId="ADAL" clId="{E7B52A73-9550-4F51-A403-7D487564B8EA}" dt="2019-10-23T09:20:55.024" v="2273" actId="20577"/>
          <ac:spMkLst>
            <pc:docMk/>
            <pc:sldMk cId="4042321162" sldId="369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0:39.786" v="3493" actId="14100"/>
          <ac:spMkLst>
            <pc:docMk/>
            <pc:sldMk cId="4042321162" sldId="369"/>
            <ac:spMk id="9" creationId="{F5E2DC4F-3757-764C-A05D-C36B27FA54B5}"/>
          </ac:spMkLst>
        </pc:spChg>
        <pc:picChg chg="add mod ord">
          <ac:chgData name="Galván Rojas, Jose Luis" userId="ed4841ff-f0bc-4193-9015-c7b42daab052" providerId="ADAL" clId="{E7B52A73-9550-4F51-A403-7D487564B8EA}" dt="2019-10-23T10:20:47.905" v="3495" actId="1076"/>
          <ac:picMkLst>
            <pc:docMk/>
            <pc:sldMk cId="4042321162" sldId="369"/>
            <ac:picMk id="3" creationId="{1D0242A5-8F38-49CE-841E-4573E89B69A5}"/>
          </ac:picMkLst>
        </pc:picChg>
        <pc:picChg chg="del">
          <ac:chgData name="Galván Rojas, Jose Luis" userId="ed4841ff-f0bc-4193-9015-c7b42daab052" providerId="ADAL" clId="{E7B52A73-9550-4F51-A403-7D487564B8EA}" dt="2019-10-23T09:21:57.244" v="2274" actId="478"/>
          <ac:picMkLst>
            <pc:docMk/>
            <pc:sldMk cId="4042321162" sldId="369"/>
            <ac:picMk id="17" creationId="{ADDD8C1B-0B0E-406D-8895-97CB8CBD9698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26:44.224" v="3808" actId="20577"/>
        <pc:sldMkLst>
          <pc:docMk/>
          <pc:sldMk cId="107650148" sldId="370"/>
        </pc:sldMkLst>
        <pc:spChg chg="mod">
          <ac:chgData name="Galván Rojas, Jose Luis" userId="ed4841ff-f0bc-4193-9015-c7b42daab052" providerId="ADAL" clId="{E7B52A73-9550-4F51-A403-7D487564B8EA}" dt="2019-10-23T09:23:18.495" v="2350" actId="20577"/>
          <ac:spMkLst>
            <pc:docMk/>
            <pc:sldMk cId="107650148" sldId="370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6:44.224" v="3808" actId="20577"/>
          <ac:spMkLst>
            <pc:docMk/>
            <pc:sldMk cId="107650148" sldId="370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24:33.842" v="2356" actId="478"/>
          <ac:picMkLst>
            <pc:docMk/>
            <pc:sldMk cId="107650148" sldId="370"/>
            <ac:picMk id="3" creationId="{1D0242A5-8F38-49CE-841E-4573E89B69A5}"/>
          </ac:picMkLst>
        </pc:picChg>
        <pc:picChg chg="add del mod">
          <ac:chgData name="Galván Rojas, Jose Luis" userId="ed4841ff-f0bc-4193-9015-c7b42daab052" providerId="ADAL" clId="{E7B52A73-9550-4F51-A403-7D487564B8EA}" dt="2019-10-23T09:24:09.212" v="2355" actId="478"/>
          <ac:picMkLst>
            <pc:docMk/>
            <pc:sldMk cId="107650148" sldId="370"/>
            <ac:picMk id="5" creationId="{C59FDC54-4371-4DAB-A564-8EF90E6648D1}"/>
          </ac:picMkLst>
        </pc:picChg>
        <pc:picChg chg="add mod">
          <ac:chgData name="Galván Rojas, Jose Luis" userId="ed4841ff-f0bc-4193-9015-c7b42daab052" providerId="ADAL" clId="{E7B52A73-9550-4F51-A403-7D487564B8EA}" dt="2019-10-23T09:24:42.847" v="2362" actId="1076"/>
          <ac:picMkLst>
            <pc:docMk/>
            <pc:sldMk cId="107650148" sldId="370"/>
            <ac:picMk id="1026" creationId="{CDAD41F3-AF34-4672-9FB7-20AC1CB01E29}"/>
          </ac:picMkLst>
        </pc:picChg>
      </pc:sldChg>
      <pc:sldChg chg="modSp add del">
        <pc:chgData name="Galván Rojas, Jose Luis" userId="ed4841ff-f0bc-4193-9015-c7b42daab052" providerId="ADAL" clId="{E7B52A73-9550-4F51-A403-7D487564B8EA}" dt="2019-10-23T09:23:07.184" v="2325" actId="2696"/>
        <pc:sldMkLst>
          <pc:docMk/>
          <pc:sldMk cId="1704092340" sldId="370"/>
        </pc:sldMkLst>
        <pc:spChg chg="mod">
          <ac:chgData name="Galván Rojas, Jose Luis" userId="ed4841ff-f0bc-4193-9015-c7b42daab052" providerId="ADAL" clId="{E7B52A73-9550-4F51-A403-7D487564B8EA}" dt="2019-10-23T09:22:59.122" v="2324" actId="20577"/>
          <ac:spMkLst>
            <pc:docMk/>
            <pc:sldMk cId="1704092340" sldId="370"/>
            <ac:spMk id="6" creationId="{1B828EBC-B3D2-40D0-B229-D7BF173E6E41}"/>
          </ac:spMkLst>
        </pc:spChg>
      </pc:sldChg>
      <pc:sldChg chg="add del">
        <pc:chgData name="Galván Rojas, Jose Luis" userId="ed4841ff-f0bc-4193-9015-c7b42daab052" providerId="ADAL" clId="{E7B52A73-9550-4F51-A403-7D487564B8EA}" dt="2019-10-23T09:23:08.120" v="2326" actId="2696"/>
        <pc:sldMkLst>
          <pc:docMk/>
          <pc:sldMk cId="183301947" sldId="371"/>
        </pc:sldMkLst>
      </pc:sldChg>
      <pc:sldChg chg="addSp delSp modSp add">
        <pc:chgData name="Galván Rojas, Jose Luis" userId="ed4841ff-f0bc-4193-9015-c7b42daab052" providerId="ADAL" clId="{E7B52A73-9550-4F51-A403-7D487564B8EA}" dt="2019-10-23T10:29:14.084" v="4127" actId="14100"/>
        <pc:sldMkLst>
          <pc:docMk/>
          <pc:sldMk cId="478743324" sldId="371"/>
        </pc:sldMkLst>
        <pc:spChg chg="mod">
          <ac:chgData name="Galván Rojas, Jose Luis" userId="ed4841ff-f0bc-4193-9015-c7b42daab052" providerId="ADAL" clId="{E7B52A73-9550-4F51-A403-7D487564B8EA}" dt="2019-10-23T09:25:14.959" v="2395" actId="20577"/>
          <ac:spMkLst>
            <pc:docMk/>
            <pc:sldMk cId="478743324" sldId="371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9:14.084" v="4127" actId="14100"/>
          <ac:spMkLst>
            <pc:docMk/>
            <pc:sldMk cId="478743324" sldId="371"/>
            <ac:spMk id="9" creationId="{F5E2DC4F-3757-764C-A05D-C36B27FA54B5}"/>
          </ac:spMkLst>
        </pc:spChg>
        <pc:picChg chg="add mod">
          <ac:chgData name="Galván Rojas, Jose Luis" userId="ed4841ff-f0bc-4193-9015-c7b42daab052" providerId="ADAL" clId="{E7B52A73-9550-4F51-A403-7D487564B8EA}" dt="2019-10-23T10:29:10.468" v="4126" actId="1076"/>
          <ac:picMkLst>
            <pc:docMk/>
            <pc:sldMk cId="478743324" sldId="371"/>
            <ac:picMk id="3" creationId="{A605690A-E50E-4F58-AEFD-A89AE768C05C}"/>
          </ac:picMkLst>
        </pc:picChg>
        <pc:picChg chg="del">
          <ac:chgData name="Galván Rojas, Jose Luis" userId="ed4841ff-f0bc-4193-9015-c7b42daab052" providerId="ADAL" clId="{E7B52A73-9550-4F51-A403-7D487564B8EA}" dt="2019-10-23T09:25:17.368" v="2396" actId="478"/>
          <ac:picMkLst>
            <pc:docMk/>
            <pc:sldMk cId="478743324" sldId="371"/>
            <ac:picMk id="1026" creationId="{CDAD41F3-AF34-4672-9FB7-20AC1CB01E29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34:03.065" v="4466" actId="20577"/>
        <pc:sldMkLst>
          <pc:docMk/>
          <pc:sldMk cId="455057150" sldId="372"/>
        </pc:sldMkLst>
        <pc:spChg chg="mod">
          <ac:chgData name="Galván Rojas, Jose Luis" userId="ed4841ff-f0bc-4193-9015-c7b42daab052" providerId="ADAL" clId="{E7B52A73-9550-4F51-A403-7D487564B8EA}" dt="2019-10-23T09:27:11.658" v="2424" actId="20577"/>
          <ac:spMkLst>
            <pc:docMk/>
            <pc:sldMk cId="455057150" sldId="372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34:03.065" v="4466" actId="20577"/>
          <ac:spMkLst>
            <pc:docMk/>
            <pc:sldMk cId="455057150" sldId="372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27:29.489" v="2425" actId="478"/>
          <ac:picMkLst>
            <pc:docMk/>
            <pc:sldMk cId="455057150" sldId="372"/>
            <ac:picMk id="3" creationId="{A605690A-E50E-4F58-AEFD-A89AE768C05C}"/>
          </ac:picMkLst>
        </pc:picChg>
        <pc:picChg chg="add mod">
          <ac:chgData name="Galván Rojas, Jose Luis" userId="ed4841ff-f0bc-4193-9015-c7b42daab052" providerId="ADAL" clId="{E7B52A73-9550-4F51-A403-7D487564B8EA}" dt="2019-10-23T09:27:35.193" v="2431" actId="1076"/>
          <ac:picMkLst>
            <pc:docMk/>
            <pc:sldMk cId="455057150" sldId="372"/>
            <ac:picMk id="5" creationId="{89DCB49E-EAF7-4884-BD2F-4C569DAE48F5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37:36.828" v="5099" actId="20577"/>
        <pc:sldMkLst>
          <pc:docMk/>
          <pc:sldMk cId="3325227930" sldId="373"/>
        </pc:sldMkLst>
        <pc:spChg chg="add mod">
          <ac:chgData name="Galván Rojas, Jose Luis" userId="ed4841ff-f0bc-4193-9015-c7b42daab052" providerId="ADAL" clId="{E7B52A73-9550-4F51-A403-7D487564B8EA}" dt="2019-10-23T10:37:36.828" v="5099" actId="20577"/>
          <ac:spMkLst>
            <pc:docMk/>
            <pc:sldMk cId="3325227930" sldId="373"/>
            <ac:spMk id="5" creationId="{9BB3D784-4382-4CEF-BC74-F02C5A07AF21}"/>
          </ac:spMkLst>
        </pc:spChg>
        <pc:spChg chg="mod">
          <ac:chgData name="Galván Rojas, Jose Luis" userId="ed4841ff-f0bc-4193-9015-c7b42daab052" providerId="ADAL" clId="{E7B52A73-9550-4F51-A403-7D487564B8EA}" dt="2019-10-23T09:27:53.347" v="2446" actId="6549"/>
          <ac:spMkLst>
            <pc:docMk/>
            <pc:sldMk cId="3325227930" sldId="373"/>
            <ac:spMk id="6" creationId="{1B828EBC-B3D2-40D0-B229-D7BF173E6E41}"/>
          </ac:spMkLst>
        </pc:spChg>
        <pc:spChg chg="del mod">
          <ac:chgData name="Galván Rojas, Jose Luis" userId="ed4841ff-f0bc-4193-9015-c7b42daab052" providerId="ADAL" clId="{E7B52A73-9550-4F51-A403-7D487564B8EA}" dt="2019-10-23T09:50:58.012" v="2873" actId="478"/>
          <ac:spMkLst>
            <pc:docMk/>
            <pc:sldMk cId="3325227930" sldId="373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38:50.487" v="2456" actId="478"/>
          <ac:picMkLst>
            <pc:docMk/>
            <pc:sldMk cId="3325227930" sldId="373"/>
            <ac:picMk id="5" creationId="{89DCB49E-EAF7-4884-BD2F-4C569DAE48F5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09:51:03.735" v="2874" actId="1076"/>
        <pc:sldMkLst>
          <pc:docMk/>
          <pc:sldMk cId="1301013003" sldId="374"/>
        </pc:sldMkLst>
        <pc:spChg chg="add del mod">
          <ac:chgData name="Galván Rojas, Jose Luis" userId="ed4841ff-f0bc-4193-9015-c7b42daab052" providerId="ADAL" clId="{E7B52A73-9550-4F51-A403-7D487564B8EA}" dt="2019-10-23T09:28:06.818" v="2449" actId="478"/>
          <ac:spMkLst>
            <pc:docMk/>
            <pc:sldMk cId="1301013003" sldId="374"/>
            <ac:spMk id="3" creationId="{BD031E0D-135D-4A72-8666-8072873D51B5}"/>
          </ac:spMkLst>
        </pc:spChg>
        <pc:spChg chg="del">
          <ac:chgData name="Galván Rojas, Jose Luis" userId="ed4841ff-f0bc-4193-9015-c7b42daab052" providerId="ADAL" clId="{E7B52A73-9550-4F51-A403-7D487564B8EA}" dt="2019-10-23T09:28:05.560" v="2448" actId="478"/>
          <ac:spMkLst>
            <pc:docMk/>
            <pc:sldMk cId="1301013003" sldId="374"/>
            <ac:spMk id="6147" creationId="{00000000-0000-0000-0000-000000000000}"/>
          </ac:spMkLst>
        </pc:spChg>
        <pc:picChg chg="add mod">
          <ac:chgData name="Galván Rojas, Jose Luis" userId="ed4841ff-f0bc-4193-9015-c7b42daab052" providerId="ADAL" clId="{E7B52A73-9550-4F51-A403-7D487564B8EA}" dt="2019-10-23T09:51:03.735" v="2874" actId="1076"/>
          <ac:picMkLst>
            <pc:docMk/>
            <pc:sldMk cId="1301013003" sldId="374"/>
            <ac:picMk id="6" creationId="{DDEF3C45-449A-46D8-965D-DDC3EC863DE4}"/>
          </ac:picMkLst>
        </pc:picChg>
      </pc:sldChg>
      <pc:sldChg chg="delSp modSp add modNotesTx">
        <pc:chgData name="Galván Rojas, Jose Luis" userId="ed4841ff-f0bc-4193-9015-c7b42daab052" providerId="ADAL" clId="{E7B52A73-9550-4F51-A403-7D487564B8EA}" dt="2019-10-23T10:10:23.625" v="2945" actId="20577"/>
        <pc:sldMkLst>
          <pc:docMk/>
          <pc:sldMk cId="29107769" sldId="375"/>
        </pc:sldMkLst>
        <pc:spChg chg="mod">
          <ac:chgData name="Galván Rojas, Jose Luis" userId="ed4841ff-f0bc-4193-9015-c7b42daab052" providerId="ADAL" clId="{E7B52A73-9550-4F51-A403-7D487564B8EA}" dt="2019-10-23T09:39:38.343" v="2480" actId="20577"/>
          <ac:spMkLst>
            <pc:docMk/>
            <pc:sldMk cId="29107769" sldId="375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9:39:44.905" v="2482" actId="478"/>
          <ac:spMkLst>
            <pc:docMk/>
            <pc:sldMk cId="29107769" sldId="375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9:39:48.839" v="2483" actId="478"/>
          <ac:spMkLst>
            <pc:docMk/>
            <pc:sldMk cId="29107769" sldId="375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10:10:23.625" v="2945" actId="20577"/>
          <ac:spMkLst>
            <pc:docMk/>
            <pc:sldMk cId="29107769" sldId="375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9:39:43.631" v="2481" actId="478"/>
          <ac:spMkLst>
            <pc:docMk/>
            <pc:sldMk cId="29107769" sldId="375"/>
            <ac:spMk id="10" creationId="{B8E380AB-7E82-45EB-8291-3C0CBFDD3D7C}"/>
          </ac:spMkLst>
        </pc:spChg>
      </pc:sldChg>
    </pc:docChg>
  </pc:docChgLst>
  <pc:docChgLst>
    <pc:chgData name="Galván Rojas, Jose Luis" userId="ed4841ff-f0bc-4193-9015-c7b42daab052" providerId="ADAL" clId="{B61D63AE-970A-4BBE-9303-F40A485EEC4F}"/>
    <pc:docChg chg="undo custSel addSld modSld">
      <pc:chgData name="Galván Rojas, Jose Luis" userId="ed4841ff-f0bc-4193-9015-c7b42daab052" providerId="ADAL" clId="{B61D63AE-970A-4BBE-9303-F40A485EEC4F}" dt="2019-10-22T10:24:25.566" v="1202" actId="20577"/>
      <pc:docMkLst>
        <pc:docMk/>
      </pc:docMkLst>
      <pc:sldChg chg="addSp delSp modSp modNotesTx">
        <pc:chgData name="Galván Rojas, Jose Luis" userId="ed4841ff-f0bc-4193-9015-c7b42daab052" providerId="ADAL" clId="{B61D63AE-970A-4BBE-9303-F40A485EEC4F}" dt="2019-10-22T10:20:32.585" v="1174" actId="20577"/>
        <pc:sldMkLst>
          <pc:docMk/>
          <pc:sldMk cId="4102509458" sldId="363"/>
        </pc:sldMkLst>
        <pc:spChg chg="add del mod">
          <ac:chgData name="Galván Rojas, Jose Luis" userId="ed4841ff-f0bc-4193-9015-c7b42daab052" providerId="ADAL" clId="{B61D63AE-970A-4BBE-9303-F40A485EEC4F}" dt="2019-10-22T09:13:09.009" v="51"/>
          <ac:spMkLst>
            <pc:docMk/>
            <pc:sldMk cId="4102509458" sldId="363"/>
            <ac:spMk id="3" creationId="{D7DDADCD-5D94-4506-B30F-6F5058F14FD1}"/>
          </ac:spMkLst>
        </pc:spChg>
        <pc:spChg chg="add del mod">
          <ac:chgData name="Galván Rojas, Jose Luis" userId="ed4841ff-f0bc-4193-9015-c7b42daab052" providerId="ADAL" clId="{B61D63AE-970A-4BBE-9303-F40A485EEC4F}" dt="2019-10-22T09:07:07.301" v="26" actId="20577"/>
          <ac:spMkLst>
            <pc:docMk/>
            <pc:sldMk cId="4102509458" sldId="363"/>
            <ac:spMk id="6" creationId="{1B828EBC-B3D2-40D0-B229-D7BF173E6E41}"/>
          </ac:spMkLst>
        </pc:spChg>
        <pc:spChg chg="add mod">
          <ac:chgData name="Galván Rojas, Jose Luis" userId="ed4841ff-f0bc-4193-9015-c7b42daab052" providerId="ADAL" clId="{B61D63AE-970A-4BBE-9303-F40A485EEC4F}" dt="2019-10-22T10:19:51.987" v="1085" actId="179"/>
          <ac:spMkLst>
            <pc:docMk/>
            <pc:sldMk cId="4102509458" sldId="363"/>
            <ac:spMk id="7" creationId="{D74BA12F-95C6-4C0F-ABCC-4C43C997BDCE}"/>
          </ac:spMkLst>
        </pc:spChg>
        <pc:spChg chg="mod">
          <ac:chgData name="Galván Rojas, Jose Luis" userId="ed4841ff-f0bc-4193-9015-c7b42daab052" providerId="ADAL" clId="{B61D63AE-970A-4BBE-9303-F40A485EEC4F}" dt="2019-10-22T10:10:19.431" v="646" actId="20577"/>
          <ac:spMkLst>
            <pc:docMk/>
            <pc:sldMk cId="4102509458" sldId="363"/>
            <ac:spMk id="9" creationId="{F5E2DC4F-3757-764C-A05D-C36B27FA54B5}"/>
          </ac:spMkLst>
        </pc:spChg>
        <pc:picChg chg="add del mod">
          <ac:chgData name="Galván Rojas, Jose Luis" userId="ed4841ff-f0bc-4193-9015-c7b42daab052" providerId="ADAL" clId="{B61D63AE-970A-4BBE-9303-F40A485EEC4F}" dt="2019-10-22T09:13:13.936" v="53" actId="478"/>
          <ac:picMkLst>
            <pc:docMk/>
            <pc:sldMk cId="4102509458" sldId="363"/>
            <ac:picMk id="2" creationId="{0CE4E725-5B49-46EB-B8DE-FADCDAEF9726}"/>
          </ac:picMkLst>
        </pc:picChg>
      </pc:sldChg>
      <pc:sldChg chg="modSp add">
        <pc:chgData name="Galván Rojas, Jose Luis" userId="ed4841ff-f0bc-4193-9015-c7b42daab052" providerId="ADAL" clId="{B61D63AE-970A-4BBE-9303-F40A485EEC4F}" dt="2019-10-22T10:24:25.566" v="1202" actId="20577"/>
        <pc:sldMkLst>
          <pc:docMk/>
          <pc:sldMk cId="1170676798" sldId="364"/>
        </pc:sldMkLst>
        <pc:spChg chg="mod">
          <ac:chgData name="Galván Rojas, Jose Luis" userId="ed4841ff-f0bc-4193-9015-c7b42daab052" providerId="ADAL" clId="{B61D63AE-970A-4BBE-9303-F40A485EEC4F}" dt="2019-10-22T10:24:25.566" v="1202" actId="20577"/>
          <ac:spMkLst>
            <pc:docMk/>
            <pc:sldMk cId="1170676798" sldId="364"/>
            <ac:spMk id="6" creationId="{1B828EBC-B3D2-40D0-B229-D7BF173E6E41}"/>
          </ac:spMkLst>
        </pc:spChg>
      </pc:sldChg>
      <pc:sldChg chg="add">
        <pc:chgData name="Galván Rojas, Jose Luis" userId="ed4841ff-f0bc-4193-9015-c7b42daab052" providerId="ADAL" clId="{B61D63AE-970A-4BBE-9303-F40A485EEC4F}" dt="2019-10-22T10:24:14.602" v="1176"/>
        <pc:sldMkLst>
          <pc:docMk/>
          <pc:sldMk cId="3681396790" sldId="36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8312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46EE3-7DE8-4153-8C10-BD188C72910D}" type="datetimeFigureOut">
              <a:rPr lang="es-ES" smtClean="0"/>
              <a:t>10/05/2021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13584238"/>
            <a:ext cx="4278313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592763" y="13584238"/>
            <a:ext cx="4278312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3977E-019A-42E5-8779-86B63074440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9193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3" cy="715089"/>
          </a:xfrm>
          <a:prstGeom prst="rect">
            <a:avLst/>
          </a:prstGeom>
        </p:spPr>
        <p:txBody>
          <a:bodyPr vert="horz" lIns="132158" tIns="66079" rIns="132158" bIns="6607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592226" y="0"/>
            <a:ext cx="4278153" cy="715089"/>
          </a:xfrm>
          <a:prstGeom prst="rect">
            <a:avLst/>
          </a:prstGeom>
        </p:spPr>
        <p:txBody>
          <a:bodyPr vert="horz" wrap="square" lIns="132158" tIns="66079" rIns="132158" bIns="6607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700" smtClean="0"/>
            </a:lvl1pPr>
          </a:lstStyle>
          <a:p>
            <a:pPr>
              <a:defRPr/>
            </a:pPr>
            <a:fld id="{AA92BC93-7732-4ABC-82E7-61557F8ED5AA}" type="datetimeFigureOut">
              <a:rPr lang="es-ES" altLang="es-ES"/>
              <a:pPr>
                <a:defRPr/>
              </a:pPr>
              <a:t>10/05/2021</a:t>
            </a:fld>
            <a:endParaRPr lang="es-ES" alt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071563"/>
            <a:ext cx="9536113" cy="5364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158" tIns="66079" rIns="132158" bIns="66079" rtlCol="0" anchor="ctr"/>
          <a:lstStyle/>
          <a:p>
            <a:pPr lvl="0"/>
            <a:endParaRPr lang="es-ES" noProof="0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87267" y="6793349"/>
            <a:ext cx="7898130" cy="6435805"/>
          </a:xfrm>
          <a:prstGeom prst="rect">
            <a:avLst/>
          </a:prstGeom>
        </p:spPr>
        <p:txBody>
          <a:bodyPr vert="horz" wrap="square" lIns="132158" tIns="66079" rIns="132158" bIns="6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 noProof="0"/>
              <a:t>Haga clic para modificar el estilo de texto del patrón</a:t>
            </a:r>
          </a:p>
          <a:p>
            <a:pPr lvl="1"/>
            <a:r>
              <a:rPr lang="es-ES_tradnl" altLang="es-ES" noProof="0"/>
              <a:t>Segundo nivel</a:t>
            </a:r>
          </a:p>
          <a:p>
            <a:pPr lvl="2"/>
            <a:r>
              <a:rPr lang="es-ES_tradnl" altLang="es-ES" noProof="0"/>
              <a:t>Tercer nivel</a:t>
            </a:r>
          </a:p>
          <a:p>
            <a:pPr lvl="3"/>
            <a:r>
              <a:rPr lang="es-ES_tradnl" altLang="es-ES" noProof="0"/>
              <a:t>Cuarto nivel</a:t>
            </a:r>
          </a:p>
          <a:p>
            <a:pPr lvl="4"/>
            <a:r>
              <a:rPr lang="es-ES_tradnl" altLang="es-ES" noProof="0"/>
              <a:t>Quinto nivel</a:t>
            </a:r>
            <a:endParaRPr lang="es-ES" altLang="es-ES" noProof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1" y="13584216"/>
            <a:ext cx="4278153" cy="715089"/>
          </a:xfrm>
          <a:prstGeom prst="rect">
            <a:avLst/>
          </a:prstGeom>
        </p:spPr>
        <p:txBody>
          <a:bodyPr vert="horz" lIns="132158" tIns="66079" rIns="132158" bIns="6607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592226" y="13584216"/>
            <a:ext cx="4278153" cy="715089"/>
          </a:xfrm>
          <a:prstGeom prst="rect">
            <a:avLst/>
          </a:prstGeom>
        </p:spPr>
        <p:txBody>
          <a:bodyPr vert="horz" wrap="square" lIns="132158" tIns="66079" rIns="132158" bIns="6607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700"/>
            </a:lvl1pPr>
          </a:lstStyle>
          <a:p>
            <a:fld id="{C124E9A4-DB67-4D2A-BED2-07E78F4E284D}" type="slidenum">
              <a:rPr lang="es-ES" altLang="es-ES"/>
              <a:pPr/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9710162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8275" y="1071563"/>
            <a:ext cx="9536113" cy="5364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734762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10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4317831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3682646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12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410045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s-ES" b="1" dirty="0" smtClean="0"/>
              <a:t>¡RECOMENDACIONES!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Una de las formas más sencillas de hacer esto es simplemente preguntar: </a:t>
            </a:r>
            <a:r>
              <a:rPr lang="es-ES" b="1" dirty="0" smtClean="0"/>
              <a:t>¿Qué hace nuestro producto?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Si la respuesta se hace demasiado</a:t>
            </a:r>
            <a:r>
              <a:rPr lang="es-ES" baseline="0" dirty="0" smtClean="0"/>
              <a:t> grande o </a:t>
            </a:r>
            <a:r>
              <a:rPr lang="es-ES" dirty="0" smtClean="0"/>
              <a:t>difícil de manejar, se</a:t>
            </a:r>
            <a:r>
              <a:rPr lang="es-ES" baseline="0" dirty="0" smtClean="0"/>
              <a:t> pueden añadir</a:t>
            </a:r>
            <a:r>
              <a:rPr lang="es-ES" dirty="0" smtClean="0"/>
              <a:t> algunas limitaciones a la sesión: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 smtClean="0"/>
              <a:t>QUÉ: </a:t>
            </a:r>
            <a:r>
              <a:rPr lang="es-ES" dirty="0" smtClean="0"/>
              <a:t>¿Que problema estamos tratando de resolver? ¿Qué producto desea construir o qué característica desea agregar?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 smtClean="0"/>
              <a:t>QUIÉN</a:t>
            </a:r>
            <a:r>
              <a:rPr lang="es-ES" dirty="0" smtClean="0"/>
              <a:t>: ¿Existe un usuario específico o un subconjunto de usuarios en los que estemos pensando? ¿Qué beneficios obtendrá cada uno de ellos de lo que vamos a crear?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 smtClean="0"/>
              <a:t>POR</a:t>
            </a:r>
            <a:r>
              <a:rPr lang="es-ES" b="1" i="1" baseline="0" dirty="0" smtClean="0"/>
              <a:t> QUÉ</a:t>
            </a:r>
            <a:r>
              <a:rPr lang="es-ES" baseline="0" dirty="0" smtClean="0"/>
              <a:t>: </a:t>
            </a:r>
            <a:r>
              <a:rPr lang="es-ES" dirty="0" smtClean="0"/>
              <a:t>¿Cuál es el beneficio para el SAS de desarrollar esta función o producto? ¿Cómo aportamos a los usuarios este valor añadido?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Si</a:t>
            </a:r>
            <a:r>
              <a:rPr lang="es-ES" baseline="0" dirty="0" smtClean="0"/>
              <a:t> lo anterior tampoco resulta suficiente porque el aplicativo tiene un flujo mucho muy complejo puede probarse:</a:t>
            </a:r>
          </a:p>
          <a:p>
            <a:pPr marL="228600" indent="-228600">
              <a:buFont typeface="+mj-lt"/>
              <a:buAutoNum type="arabicPeriod"/>
            </a:pPr>
            <a:r>
              <a:rPr lang="es-ES" b="1" i="1" baseline="0" dirty="0" smtClean="0"/>
              <a:t>Preguntar a un analista funcional/personal funcional </a:t>
            </a:r>
            <a:r>
              <a:rPr lang="es-ES" baseline="0" dirty="0" smtClean="0"/>
              <a:t>que describan paso a paso el proceso y que el resto del equipo vayan generando los “post-</a:t>
            </a:r>
            <a:r>
              <a:rPr lang="es-ES" baseline="0" dirty="0" err="1" smtClean="0"/>
              <a:t>its</a:t>
            </a:r>
            <a:r>
              <a:rPr lang="es-ES" baseline="0" dirty="0" smtClean="0"/>
              <a:t>”: ¿cómo se enfrentan al problema?, ¿qué pasos siguen y qué tareas ejecutan?</a:t>
            </a:r>
          </a:p>
          <a:p>
            <a:pPr marL="228600" indent="-228600">
              <a:buFont typeface="+mj-lt"/>
              <a:buAutoNum type="arabicPeriod"/>
            </a:pPr>
            <a:r>
              <a:rPr lang="es-ES" b="1" baseline="0" dirty="0" smtClean="0"/>
              <a:t>S</a:t>
            </a:r>
            <a:r>
              <a:rPr lang="es-ES" baseline="0" dirty="0" smtClean="0"/>
              <a:t>i todo el equipo conoce bien el flujo, </a:t>
            </a:r>
            <a:r>
              <a:rPr lang="es-ES" b="1" i="1" baseline="0" dirty="0" smtClean="0"/>
              <a:t>dividir por grupos de 3 / 4 personas </a:t>
            </a:r>
            <a:r>
              <a:rPr lang="es-ES" baseline="0" dirty="0" smtClean="0"/>
              <a:t>y que generen sus propios flujos, para luego ponerlos en común (ojo! Esto puede añadir tiempo extra)</a:t>
            </a:r>
          </a:p>
          <a:p>
            <a:pPr marL="228600" indent="-228600">
              <a:buFont typeface="+mj-lt"/>
              <a:buAutoNum type="arabicPeriod"/>
            </a:pPr>
            <a:endParaRPr lang="es-E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13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209759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14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5596447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5553557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16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0927435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17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1303359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18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310594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19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947716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64443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20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7846018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21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181584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8275" y="1071563"/>
            <a:ext cx="9536113" cy="5364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22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47467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2188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6361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399450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6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20091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7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781333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8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037950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9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333288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3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6966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86977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quarter" idx="10"/>
          </p:nvPr>
        </p:nvSpPr>
        <p:spPr>
          <a:xfrm>
            <a:off x="1775521" y="1916832"/>
            <a:ext cx="8447617" cy="33131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45561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21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1FA5A280-2A66-4C64-957B-E13D59580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438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9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11"/>
          </p:nvPr>
        </p:nvSpPr>
        <p:spPr>
          <a:xfrm>
            <a:off x="5903979" y="2924944"/>
            <a:ext cx="5954184" cy="251936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5" name="Marcador de número de diapositiva 2">
            <a:extLst>
              <a:ext uri="{FF2B5EF4-FFF2-40B4-BE49-F238E27FC236}">
                <a16:creationId xmlns:a16="http://schemas.microsoft.com/office/drawing/2014/main" id="{3E51F5EE-6D8C-4C9F-B1B8-9EF882494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9566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0"/>
          </p:nvPr>
        </p:nvSpPr>
        <p:spPr>
          <a:xfrm>
            <a:off x="1200151" y="2276475"/>
            <a:ext cx="10176933" cy="3168650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BC9CFC48-8F57-42FF-B381-0AA987A2B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4338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2">
            <a:extLst>
              <a:ext uri="{FF2B5EF4-FFF2-40B4-BE49-F238E27FC236}">
                <a16:creationId xmlns:a16="http://schemas.microsoft.com/office/drawing/2014/main" id="{30CAC89C-A017-4701-8695-FAC10660C8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0620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01123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>
            <a:biLevel thresh="25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048F5250-2827-446F-A648-695178A1A75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6C9EB7E-5D16-4975-9852-CA5A86FBE1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188640"/>
            <a:ext cx="3073247" cy="7209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66" r:id="rId3"/>
    <p:sldLayoutId id="2147483767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 userDrawn="1"/>
        </p:nvSpPr>
        <p:spPr>
          <a:xfrm>
            <a:off x="0" y="6807200"/>
            <a:ext cx="12192000" cy="50800"/>
          </a:xfrm>
          <a:prstGeom prst="rect">
            <a:avLst/>
          </a:prstGeom>
          <a:solidFill>
            <a:srgbClr val="0938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615822"/>
            <a:ext cx="3569223" cy="628016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893E3E0-51F8-4742-9EC4-B69CE452A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6476B8D-D32E-481B-AFF6-637B493D8C8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-27384"/>
            <a:ext cx="12192000" cy="6217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4" r:id="rId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f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tm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7 Título"/>
          <p:cNvSpPr>
            <a:spLocks noGrp="1"/>
          </p:cNvSpPr>
          <p:nvPr>
            <p:ph type="title"/>
          </p:nvPr>
        </p:nvSpPr>
        <p:spPr bwMode="auto">
          <a:xfrm>
            <a:off x="1215316" y="1268561"/>
            <a:ext cx="9761368" cy="1152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z="6000" dirty="0" smtClean="0">
                <a:latin typeface="Arial Narrow" panose="020B0606020202030204" pitchFamily="34" charset="0"/>
              </a:rPr>
              <a:t>Taller de</a:t>
            </a:r>
            <a:br>
              <a:rPr lang="es-ES_tradnl" sz="6000" dirty="0" smtClean="0">
                <a:latin typeface="Arial Narrow" panose="020B0606020202030204" pitchFamily="34" charset="0"/>
              </a:rPr>
            </a:br>
            <a:r>
              <a:rPr lang="es-ES_tradnl" sz="6000" dirty="0" smtClean="0">
                <a:latin typeface="Arial Narrow" panose="020B0606020202030204" pitchFamily="34" charset="0"/>
              </a:rPr>
              <a:t>Mapas de Historias de Usuario</a:t>
            </a:r>
            <a:r>
              <a:rPr lang="es-ES_tradnl" sz="3600" dirty="0">
                <a:latin typeface="Arial Narrow" panose="020B0606020202030204" pitchFamily="34" charset="0"/>
              </a:rPr>
              <a:t/>
            </a:r>
            <a:br>
              <a:rPr lang="es-ES_tradnl" sz="3600" dirty="0">
                <a:latin typeface="Arial Narrow" panose="020B0606020202030204" pitchFamily="34" charset="0"/>
              </a:rPr>
            </a:br>
            <a:endParaRPr lang="es-ES" altLang="es-ES" sz="2800" dirty="0">
              <a:latin typeface="Arial Narrow" panose="020B060602020203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96753F0-DE6E-48DF-8F17-F7A889F1CAE2}"/>
              </a:ext>
            </a:extLst>
          </p:cNvPr>
          <p:cNvSpPr/>
          <p:nvPr/>
        </p:nvSpPr>
        <p:spPr>
          <a:xfrm>
            <a:off x="3706906" y="3882730"/>
            <a:ext cx="4778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Marco gestión ágil en el SAS</a:t>
            </a:r>
            <a:endParaRPr lang="es-ES_tradnl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Sprint 0</a:t>
            </a:r>
            <a:endParaRPr lang="es-ES" sz="3200" dirty="0">
              <a:solidFill>
                <a:schemeClr val="bg1"/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41544C2-E438-455F-9085-D2B3A36F9FDD}"/>
              </a:ext>
            </a:extLst>
          </p:cNvPr>
          <p:cNvCxnSpPr/>
          <p:nvPr/>
        </p:nvCxnSpPr>
        <p:spPr>
          <a:xfrm>
            <a:off x="1857872" y="3573016"/>
            <a:ext cx="8352928" cy="0"/>
          </a:xfrm>
          <a:prstGeom prst="line">
            <a:avLst/>
          </a:prstGeom>
          <a:ln w="28575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1" y="648032"/>
            <a:ext cx="11451427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Calentamiento: Crea tu Mapa de </a:t>
            </a:r>
            <a:r>
              <a:rPr lang="es-ES" altLang="es-ES" sz="40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de esta mañana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10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6159876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Identifica y escribe las actividades que has hecho esta mañana hasta llegar aquí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Mapa de </a:t>
            </a:r>
            <a:r>
              <a:rPr lang="es-ES" altLang="es-ES" sz="2200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diario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1484784"/>
            <a:ext cx="4970706" cy="442861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8993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echa curvada hacia abajo 15"/>
          <p:cNvSpPr/>
          <p:nvPr/>
        </p:nvSpPr>
        <p:spPr>
          <a:xfrm rot="18753380">
            <a:off x="8009385" y="1797692"/>
            <a:ext cx="2139310" cy="820661"/>
          </a:xfrm>
          <a:prstGeom prst="curvedDownArrow">
            <a:avLst/>
          </a:prstGeom>
          <a:solidFill>
            <a:srgbClr val="CD0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31309" y="542967"/>
            <a:ext cx="11451427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Calentamiento: Seleccionemos el MVP de una mañana cualquiera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11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2492896"/>
            <a:ext cx="5540824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¿Cuáles de las anteriores actividades son imprescindibles en cualquier mañana?, </a:t>
            </a:r>
            <a:r>
              <a:rPr lang="es-ES" altLang="es-ES" sz="2200" b="1" dirty="0">
                <a:solidFill>
                  <a:srgbClr val="1737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¿POR QUÉ?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Selección de un MVP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999" y="2110297"/>
            <a:ext cx="4970706" cy="442861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" name="Rectángulo 1"/>
          <p:cNvSpPr/>
          <p:nvPr/>
        </p:nvSpPr>
        <p:spPr>
          <a:xfrm>
            <a:off x="6446999" y="2780928"/>
            <a:ext cx="1953258" cy="936104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8421018" y="2780928"/>
            <a:ext cx="1324071" cy="943215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 flipV="1">
            <a:off x="6416216" y="3724143"/>
            <a:ext cx="615888" cy="1287761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 flipV="1">
            <a:off x="7019735" y="3724141"/>
            <a:ext cx="1294511" cy="1287761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10065967" y="1399835"/>
            <a:ext cx="1052113" cy="81426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None/>
            </a:pPr>
            <a:r>
              <a:rPr lang="es-ES" altLang="es-ES" sz="3600" b="1" dirty="0" smtClean="0">
                <a:solidFill>
                  <a:srgbClr val="CD03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MVP</a:t>
            </a:r>
            <a:endParaRPr lang="es-ES" altLang="es-ES" sz="3600" dirty="0">
              <a:solidFill>
                <a:srgbClr val="CD03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3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963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855640" y="2413774"/>
            <a:ext cx="712879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Ahora sí, ¡vamos a por ello!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12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755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2273" y="2017755"/>
            <a:ext cx="10835432" cy="177128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Partiendo de una agrupación de nuestros usuarios, responder a la pregunta “¿qué hace nuestro aplicativo a alto nivel?”. 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Ejemplo de actividades: 1) </a:t>
            </a:r>
            <a:r>
              <a:rPr lang="es-ES" altLang="es-ES" sz="2200" i="1" dirty="0" err="1" smtClean="0">
                <a:solidFill>
                  <a:srgbClr val="0070C0"/>
                </a:solidFill>
                <a:latin typeface="Arial Narrow" panose="020B0606020202030204" pitchFamily="34" charset="0"/>
              </a:rPr>
              <a:t>Login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 2) Buscar casas vacacionales por ciudad/precio/disponibilidad 3) Ver el perfil de página 4) Introducir </a:t>
            </a:r>
            <a:r>
              <a:rPr lang="es-ES" altLang="es-ES" sz="2200" i="1" dirty="0" err="1" smtClean="0">
                <a:solidFill>
                  <a:srgbClr val="0070C0"/>
                </a:solidFill>
                <a:latin typeface="Arial Narrow" panose="020B0606020202030204" pitchFamily="34" charset="0"/>
              </a:rPr>
              <a:t>info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. de pago 5) Reservar casa 6) Escribir opiniones</a:t>
            </a:r>
            <a:endParaRPr lang="es-ES" altLang="es-ES" sz="2200" i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Selección &lt; 8 actividades / objetivos clave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la espina dorsal: Actividades / Objetivos de alto nivel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490387" y="5013176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282569" y="6129565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780" y="501344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092" y="504003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985" y="5115737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994" y="50333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231" y="5047722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124" y="51066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agen 16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973" y="507864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343966" y="5573377"/>
            <a:ext cx="24941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Actividades/Objetivos clave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Recortar rectángulo de esquina diagonal 18"/>
          <p:cNvSpPr/>
          <p:nvPr/>
        </p:nvSpPr>
        <p:spPr>
          <a:xfrm>
            <a:off x="3347084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diagonal 19"/>
          <p:cNvSpPr/>
          <p:nvPr/>
        </p:nvSpPr>
        <p:spPr>
          <a:xfrm>
            <a:off x="4675483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rectángulo de esquina diagonal 20"/>
          <p:cNvSpPr/>
          <p:nvPr/>
        </p:nvSpPr>
        <p:spPr>
          <a:xfrm>
            <a:off x="6509305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rectángulo de esquina diagonal 21"/>
          <p:cNvSpPr/>
          <p:nvPr/>
        </p:nvSpPr>
        <p:spPr>
          <a:xfrm>
            <a:off x="8113612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3" name="Conector recto de flecha 22"/>
          <p:cNvCxnSpPr/>
          <p:nvPr/>
        </p:nvCxnSpPr>
        <p:spPr>
          <a:xfrm>
            <a:off x="2854566" y="5862829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/>
          <p:nvPr/>
        </p:nvCxnSpPr>
        <p:spPr>
          <a:xfrm>
            <a:off x="2597037" y="5246821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0196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9821" y="2132856"/>
            <a:ext cx="11545135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20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Expandir las actividades de alto nivel anteriores en 2 - 5 pasos del flujo/funcionalidades clave cada una. 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Idea: de la sesión anterior, quizás ya hayáis visto que una misma actividad se ejecuta de manera diferente para cada usuario 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estas opciones podrían componer este esqueleto móvil.</a:t>
            </a:r>
            <a:endParaRPr lang="es-ES" altLang="es-ES" sz="2200" i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Mapeo de alto nivel de las actividades clave y sus variantes / pasos principales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el esqueleto móvil: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14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999562" y="4581128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791744" y="6345862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955" y="458140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267" y="460798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160" y="468368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169" y="460125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0406" y="461567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299" y="467458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agen 16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148" y="46466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Recortar y redondear rectángulo de esquina sencilla 17"/>
          <p:cNvSpPr/>
          <p:nvPr/>
        </p:nvSpPr>
        <p:spPr>
          <a:xfrm>
            <a:off x="3856259" y="581508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4329384" y="581508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5180267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5653392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6150651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y redondear rectángulo de esquina sencilla 24"/>
          <p:cNvSpPr/>
          <p:nvPr/>
        </p:nvSpPr>
        <p:spPr>
          <a:xfrm>
            <a:off x="7035833" y="57870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y redondear rectángulo de esquina sencilla 25"/>
          <p:cNvSpPr/>
          <p:nvPr/>
        </p:nvSpPr>
        <p:spPr>
          <a:xfrm>
            <a:off x="8657550" y="577447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y redondear rectángulo de esquina sencilla 26"/>
          <p:cNvSpPr/>
          <p:nvPr/>
        </p:nvSpPr>
        <p:spPr>
          <a:xfrm>
            <a:off x="9167574" y="578717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3856259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ortar rectángulo de esquina diagonal 28"/>
          <p:cNvSpPr/>
          <p:nvPr/>
        </p:nvSpPr>
        <p:spPr>
          <a:xfrm>
            <a:off x="5184658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ortar rectángulo de esquina diagonal 29"/>
          <p:cNvSpPr/>
          <p:nvPr/>
        </p:nvSpPr>
        <p:spPr>
          <a:xfrm>
            <a:off x="7018480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ortar rectángulo de esquina diagonal 30"/>
          <p:cNvSpPr/>
          <p:nvPr/>
        </p:nvSpPr>
        <p:spPr>
          <a:xfrm>
            <a:off x="8622787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2" name="Conector recto de flecha 31"/>
          <p:cNvCxnSpPr/>
          <p:nvPr/>
        </p:nvCxnSpPr>
        <p:spPr>
          <a:xfrm>
            <a:off x="3363741" y="5964912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>
            <a:off x="3363741" y="5430781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>
            <a:off x="3106212" y="4814773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5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96480" y="5189434"/>
            <a:ext cx="2126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Áreas </a:t>
            </a: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funcionales / épicas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087911" y="5815087"/>
            <a:ext cx="2226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Esqueleto móvil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Pasos </a:t>
            </a: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en el flujo / </a:t>
            </a:r>
            <a:r>
              <a:rPr lang="es-ES" altLang="es-ES" sz="1400" i="1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Features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39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25400" y="1224999"/>
            <a:ext cx="7478253" cy="528403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1 hora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División de los pasos del flujo/funcionalidades de alto nivel en </a:t>
            </a:r>
            <a:r>
              <a:rPr lang="es-ES" altLang="es-ES" sz="2200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, para ello pueden utilizarse varias técnicas:</a:t>
            </a:r>
          </a:p>
          <a:p>
            <a:pPr lvl="1" algn="just"/>
            <a:r>
              <a:rPr lang="es-ES" altLang="es-ES" sz="1800" b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INCLUIR RIESGOS IDENTIFICADOS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y qué actividades podemos hacer para mitigarlos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Juega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"¿No sería genial si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...?“.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Buscar variaciones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: ¿Qué más podrían hacer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nuestros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usuarios en este momento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?, ¿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Hay tareas recurrentes que deba incluir?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Evitar atascarse en un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solo carril.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Buscar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excepciones: ¿Qué podría salir mal y qué haría un usuario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para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intentar recuperarse?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Buscar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tantos problemas potenciales como sea posible.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Considerar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a otros usuarios: ¿Qué haría un usuario diferente en este momento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?.</a:t>
            </a:r>
            <a:endParaRPr lang="es-ES" altLang="es-ES" sz="18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lvl="1" algn="just"/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Agregue otros detalles del producto: piense en los elementos de la interfaz de usuario, los elementos de datos y los requisitos comerciales.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Mapeo preliminar de Historias de Usuario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44600" y="328309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la línea del tiempo: Historias de Usuario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15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7863390" y="3434791"/>
            <a:ext cx="4096320" cy="1467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390" y="1711583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283" y="178729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291" y="1704853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528" y="1719275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421" y="1778185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71" y="175020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Recortar y redondear rectángulo de esquina sencilla 18"/>
          <p:cNvSpPr/>
          <p:nvPr/>
        </p:nvSpPr>
        <p:spPr>
          <a:xfrm>
            <a:off x="7863390" y="29033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8336515" y="29033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8992056" y="28906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9816672" y="2878076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10326696" y="2890776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7867781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8974703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9781909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8345298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7872173" y="4126647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7872173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9000839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9000839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9000839" y="56794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9000839" y="60200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311421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311421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311421" y="56794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10311421" y="60200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9816672" y="37212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9816672" y="4139347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9816672" y="47348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55"/>
          <p:cNvSpPr/>
          <p:nvPr/>
        </p:nvSpPr>
        <p:spPr>
          <a:xfrm>
            <a:off x="9816672" y="56921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" name="Rectángulo 69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0239937" y="3472785"/>
            <a:ext cx="18209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FLUJO DE LA NARRATIVA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3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533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4279" y="2617748"/>
            <a:ext cx="4821772" cy="91291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45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Análisis del trabajo de arquitectura o </a:t>
            </a:r>
            <a:r>
              <a:rPr lang="es-ES" altLang="es-ES" sz="2200" smtClean="0">
                <a:solidFill>
                  <a:srgbClr val="17375E"/>
                </a:solidFill>
                <a:latin typeface="Arial Narrow" panose="020B0606020202030204" pitchFamily="34" charset="0"/>
              </a:rPr>
              <a:t>infraestructura que es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necesario hacer antes de que cada HU pueda liberarse</a:t>
            </a:r>
          </a:p>
          <a:p>
            <a:pPr algn="just"/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</a:t>
            </a: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Mapeo de las restricciones de arquitectura más importantes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¿Se nos escapa algo?: Identifiquemos las restricciones</a:t>
            </a:r>
            <a:endParaRPr lang="es-ES" altLang="es-ES" sz="40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16</a:t>
            </a:fld>
            <a:endParaRPr lang="es-ES"/>
          </a:p>
        </p:txBody>
      </p:sp>
      <p:grpSp>
        <p:nvGrpSpPr>
          <p:cNvPr id="101" name="Grupo 100"/>
          <p:cNvGrpSpPr/>
          <p:nvPr/>
        </p:nvGrpSpPr>
        <p:grpSpPr>
          <a:xfrm>
            <a:off x="6219181" y="2086719"/>
            <a:ext cx="5935716" cy="3735294"/>
            <a:chOff x="5250267" y="2018004"/>
            <a:chExt cx="5935716" cy="3735294"/>
          </a:xfrm>
        </p:grpSpPr>
        <p:cxnSp>
          <p:nvCxnSpPr>
            <p:cNvPr id="10" name="Conector recto de flecha 9"/>
            <p:cNvCxnSpPr/>
            <p:nvPr/>
          </p:nvCxnSpPr>
          <p:spPr>
            <a:xfrm>
              <a:off x="5250267" y="3772486"/>
              <a:ext cx="3608060" cy="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pic>
          <p:nvPicPr>
            <p:cNvPr id="12" name="Imagen 11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0267" y="2018004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3" name="Imagen 12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2160" y="2093711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4" name="Imagen 13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0176" y="2027876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5" name="Imagen 14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9413" y="2042298"/>
              <a:ext cx="717143" cy="50181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6" name="Imagen 15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1306" y="2101208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7" name="Imagen 16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3721" y="2061558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0" name="Recortar y redondear rectángulo de esquina sencilla 19"/>
            <p:cNvSpPr/>
            <p:nvPr/>
          </p:nvSpPr>
          <p:spPr>
            <a:xfrm>
              <a:off x="5250267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ortar y redondear rectángulo de esquina sencilla 20"/>
            <p:cNvSpPr/>
            <p:nvPr/>
          </p:nvSpPr>
          <p:spPr>
            <a:xfrm>
              <a:off x="5723392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ortar y redondear rectángulo de esquina sencilla 21"/>
            <p:cNvSpPr/>
            <p:nvPr/>
          </p:nvSpPr>
          <p:spPr>
            <a:xfrm>
              <a:off x="6220651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Recortar y redondear rectángulo de esquina sencilla 22"/>
            <p:cNvSpPr/>
            <p:nvPr/>
          </p:nvSpPr>
          <p:spPr>
            <a:xfrm>
              <a:off x="6838406" y="3202056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4" name="Recortar y redondear rectángulo de esquina sencilla 23"/>
            <p:cNvSpPr/>
            <p:nvPr/>
          </p:nvSpPr>
          <p:spPr>
            <a:xfrm>
              <a:off x="7696557" y="3201099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Recortar y redondear rectángulo de esquina sencilla 24"/>
            <p:cNvSpPr/>
            <p:nvPr/>
          </p:nvSpPr>
          <p:spPr>
            <a:xfrm>
              <a:off x="8206581" y="3213799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" name="Recortar rectángulo de esquina diagonal 26"/>
            <p:cNvSpPr/>
            <p:nvPr/>
          </p:nvSpPr>
          <p:spPr>
            <a:xfrm>
              <a:off x="5254658" y="2692717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" name="Recortar rectángulo de esquina diagonal 27"/>
            <p:cNvSpPr/>
            <p:nvPr/>
          </p:nvSpPr>
          <p:spPr>
            <a:xfrm>
              <a:off x="6821053" y="2697653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" name="Recortar rectángulo de esquina diagonal 28"/>
            <p:cNvSpPr/>
            <p:nvPr/>
          </p:nvSpPr>
          <p:spPr>
            <a:xfrm>
              <a:off x="7661794" y="2709319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8" name="Rectángulo 37"/>
            <p:cNvSpPr/>
            <p:nvPr/>
          </p:nvSpPr>
          <p:spPr>
            <a:xfrm>
              <a:off x="5732175" y="401492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9" name="Rectángulo 38"/>
            <p:cNvSpPr/>
            <p:nvPr/>
          </p:nvSpPr>
          <p:spPr>
            <a:xfrm>
              <a:off x="6297976" y="401492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" name="Rectángulo 39"/>
            <p:cNvSpPr/>
            <p:nvPr/>
          </p:nvSpPr>
          <p:spPr>
            <a:xfrm>
              <a:off x="5259050" y="4433068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" name="Rectángulo 40"/>
            <p:cNvSpPr/>
            <p:nvPr/>
          </p:nvSpPr>
          <p:spPr>
            <a:xfrm>
              <a:off x="6297976" y="502853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2" name="Rectángulo 41"/>
            <p:cNvSpPr/>
            <p:nvPr/>
          </p:nvSpPr>
          <p:spPr>
            <a:xfrm>
              <a:off x="5259050" y="502853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" name="Rectángulo 42"/>
            <p:cNvSpPr/>
            <p:nvPr/>
          </p:nvSpPr>
          <p:spPr>
            <a:xfrm>
              <a:off x="6297976" y="543627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5" name="Rectángulo 44"/>
            <p:cNvSpPr/>
            <p:nvPr/>
          </p:nvSpPr>
          <p:spPr>
            <a:xfrm>
              <a:off x="6847189" y="4019858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6" name="Rectángulo 45"/>
            <p:cNvSpPr/>
            <p:nvPr/>
          </p:nvSpPr>
          <p:spPr>
            <a:xfrm>
              <a:off x="6847189" y="5033470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9" name="Rectángulo 48"/>
            <p:cNvSpPr/>
            <p:nvPr/>
          </p:nvSpPr>
          <p:spPr>
            <a:xfrm>
              <a:off x="8191306" y="403152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" name="Rectángulo 49"/>
            <p:cNvSpPr/>
            <p:nvPr/>
          </p:nvSpPr>
          <p:spPr>
            <a:xfrm>
              <a:off x="8191306" y="5045136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3" name="Rectángulo 52"/>
            <p:cNvSpPr/>
            <p:nvPr/>
          </p:nvSpPr>
          <p:spPr>
            <a:xfrm>
              <a:off x="7696557" y="404422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Rectángulo 53"/>
            <p:cNvSpPr/>
            <p:nvPr/>
          </p:nvSpPr>
          <p:spPr>
            <a:xfrm>
              <a:off x="7696557" y="4462370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Rectángulo 54"/>
            <p:cNvSpPr/>
            <p:nvPr/>
          </p:nvSpPr>
          <p:spPr>
            <a:xfrm>
              <a:off x="7696557" y="5057836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57" name="Conector recto 56"/>
            <p:cNvCxnSpPr/>
            <p:nvPr/>
          </p:nvCxnSpPr>
          <p:spPr>
            <a:xfrm>
              <a:off x="5259050" y="4914831"/>
              <a:ext cx="3832912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3" name="Grupo 2"/>
            <p:cNvGrpSpPr/>
            <p:nvPr/>
          </p:nvGrpSpPr>
          <p:grpSpPr>
            <a:xfrm>
              <a:off x="9641837" y="3879321"/>
              <a:ext cx="936104" cy="1707369"/>
              <a:chOff x="10459591" y="3112571"/>
              <a:chExt cx="936104" cy="1707369"/>
            </a:xfrm>
          </p:grpSpPr>
          <p:sp>
            <p:nvSpPr>
              <p:cNvPr id="70" name="Rectángulo 69"/>
              <p:cNvSpPr/>
              <p:nvPr/>
            </p:nvSpPr>
            <p:spPr>
              <a:xfrm>
                <a:off x="10459591" y="3112571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" name="Rectángulo 70"/>
              <p:cNvSpPr/>
              <p:nvPr/>
            </p:nvSpPr>
            <p:spPr>
              <a:xfrm>
                <a:off x="10459591" y="3329969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2" name="Rectángulo 71"/>
              <p:cNvSpPr/>
              <p:nvPr/>
            </p:nvSpPr>
            <p:spPr>
              <a:xfrm>
                <a:off x="10459591" y="3540756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3" name="Rectángulo 72"/>
              <p:cNvSpPr/>
              <p:nvPr/>
            </p:nvSpPr>
            <p:spPr>
              <a:xfrm>
                <a:off x="10459591" y="3771735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4" name="Rectángulo 73"/>
              <p:cNvSpPr/>
              <p:nvPr/>
            </p:nvSpPr>
            <p:spPr>
              <a:xfrm>
                <a:off x="10459591" y="3989388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5" name="Rectángulo 74"/>
              <p:cNvSpPr/>
              <p:nvPr/>
            </p:nvSpPr>
            <p:spPr>
              <a:xfrm>
                <a:off x="10459591" y="419297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6" name="Rectángulo 75"/>
              <p:cNvSpPr/>
              <p:nvPr/>
            </p:nvSpPr>
            <p:spPr>
              <a:xfrm>
                <a:off x="10459591" y="4406529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7" name="Rectángulo 76"/>
              <p:cNvSpPr/>
              <p:nvPr/>
            </p:nvSpPr>
            <p:spPr>
              <a:xfrm>
                <a:off x="10459591" y="4648727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3" name="Rectángulo 82"/>
              <p:cNvSpPr/>
              <p:nvPr/>
            </p:nvSpPr>
            <p:spPr>
              <a:xfrm>
                <a:off x="10972430" y="3112571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4" name="Rectángulo 83"/>
              <p:cNvSpPr/>
              <p:nvPr/>
            </p:nvSpPr>
            <p:spPr>
              <a:xfrm>
                <a:off x="10972430" y="3329969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5" name="Rectángulo 84"/>
              <p:cNvSpPr/>
              <p:nvPr/>
            </p:nvSpPr>
            <p:spPr>
              <a:xfrm>
                <a:off x="10972430" y="3540756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6" name="Rectángulo 85"/>
              <p:cNvSpPr/>
              <p:nvPr/>
            </p:nvSpPr>
            <p:spPr>
              <a:xfrm>
                <a:off x="10972430" y="3771735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7" name="Rectángulo 86"/>
              <p:cNvSpPr/>
              <p:nvPr/>
            </p:nvSpPr>
            <p:spPr>
              <a:xfrm>
                <a:off x="10972430" y="3989388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8" name="Rectángulo 87"/>
              <p:cNvSpPr/>
              <p:nvPr/>
            </p:nvSpPr>
            <p:spPr>
              <a:xfrm>
                <a:off x="10972430" y="419297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9" name="Rectángulo 88"/>
              <p:cNvSpPr/>
              <p:nvPr/>
            </p:nvSpPr>
            <p:spPr>
              <a:xfrm>
                <a:off x="10972430" y="4406529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0" name="Rectángulo 89"/>
              <p:cNvSpPr/>
              <p:nvPr/>
            </p:nvSpPr>
            <p:spPr>
              <a:xfrm>
                <a:off x="10972430" y="464872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96" name="Rectángulo 95">
              <a:extLst>
                <a:ext uri="{FF2B5EF4-FFF2-40B4-BE49-F238E27FC236}">
                  <a16:creationId xmlns:a16="http://schemas.microsoft.com/office/drawing/2014/main" id="{BE356034-A5D5-4FA8-968D-8DAA25E553F8}"/>
                </a:ext>
              </a:extLst>
            </p:cNvPr>
            <p:cNvSpPr/>
            <p:nvPr/>
          </p:nvSpPr>
          <p:spPr>
            <a:xfrm>
              <a:off x="8760283" y="2949040"/>
              <a:ext cx="242570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es-ES_tradnl" altLang="es-ES" sz="1200" b="1" dirty="0" smtClean="0">
                  <a:solidFill>
                    <a:srgbClr val="FF0000"/>
                  </a:solidFill>
                  <a:latin typeface="Arial Narrow" panose="020B0606020202030204" pitchFamily="34" charset="0"/>
                </a:rPr>
                <a:t>RESTRICCIONES</a:t>
              </a:r>
            </a:p>
            <a:p>
              <a:pPr marL="0" indent="0" algn="ctr">
                <a:buNone/>
              </a:pPr>
              <a:r>
                <a:rPr lang="es-ES_tradnl" altLang="es-ES" sz="1200" i="1" dirty="0" smtClean="0">
                  <a:solidFill>
                    <a:srgbClr val="C00000"/>
                  </a:solidFill>
                  <a:latin typeface="Arial Narrow" panose="020B0606020202030204" pitchFamily="34" charset="0"/>
                </a:rPr>
                <a:t>Trabajo de arquitectura o infraestructura que es necesario hacer antes de que una funcionalidad pueda liberarse</a:t>
              </a:r>
              <a:endParaRPr lang="es-ES" altLang="es-ES" sz="1200" i="1" dirty="0">
                <a:solidFill>
                  <a:srgbClr val="C00000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9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937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9822" y="2132856"/>
            <a:ext cx="4372974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Ordenación tanto de las Historias de Usuario como de las restricciones tecnológicas anteriormente encontradas. 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Primera versión de un potencial </a:t>
            </a:r>
            <a:r>
              <a:rPr lang="es-ES" altLang="es-ES" sz="2200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backlog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priorizado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320470" y="672285"/>
            <a:ext cx="11752203" cy="134041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Ordenar las Historias de Usuario, Riesgos e Hipótesis</a:t>
            </a:r>
            <a:endParaRPr lang="es-ES" altLang="es-ES" sz="40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17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5135267" y="3432412"/>
            <a:ext cx="6282438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790" y="16945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683" y="177023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692" y="168780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929" y="170222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822" y="176113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671" y="173315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Recortar y redondear rectángulo de esquina sencilla 15"/>
          <p:cNvSpPr/>
          <p:nvPr/>
        </p:nvSpPr>
        <p:spPr>
          <a:xfrm>
            <a:off x="5199782" y="290163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ortar y redondear rectángulo de esquina sencilla 16"/>
          <p:cNvSpPr/>
          <p:nvPr/>
        </p:nvSpPr>
        <p:spPr>
          <a:xfrm>
            <a:off x="5672907" y="290163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ortar y redondear rectángulo de esquina sencilla 17"/>
          <p:cNvSpPr/>
          <p:nvPr/>
        </p:nvSpPr>
        <p:spPr>
          <a:xfrm>
            <a:off x="6523790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ortar y redondear rectángulo de esquina sencilla 18"/>
          <p:cNvSpPr/>
          <p:nvPr/>
        </p:nvSpPr>
        <p:spPr>
          <a:xfrm>
            <a:off x="6996915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7494174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8379356" y="28736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10001073" y="286102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10511097" y="287372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diagonal 23"/>
          <p:cNvSpPr/>
          <p:nvPr/>
        </p:nvSpPr>
        <p:spPr>
          <a:xfrm>
            <a:off x="5199782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rectángulo de esquina diagonal 24"/>
          <p:cNvSpPr/>
          <p:nvPr/>
        </p:nvSpPr>
        <p:spPr>
          <a:xfrm>
            <a:off x="6528181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8362003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9966310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tángulo 27"/>
          <p:cNvSpPr/>
          <p:nvPr/>
        </p:nvSpPr>
        <p:spPr>
          <a:xfrm>
            <a:off x="5199782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5705459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5199782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 30"/>
          <p:cNvSpPr/>
          <p:nvPr/>
        </p:nvSpPr>
        <p:spPr>
          <a:xfrm>
            <a:off x="5199782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/>
        </p:nvSpPr>
        <p:spPr>
          <a:xfrm>
            <a:off x="570545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32"/>
          <p:cNvSpPr/>
          <p:nvPr/>
        </p:nvSpPr>
        <p:spPr>
          <a:xfrm>
            <a:off x="5705459" y="511280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/>
          <p:cNvSpPr/>
          <p:nvPr/>
        </p:nvSpPr>
        <p:spPr>
          <a:xfrm>
            <a:off x="5199782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Rectángulo 34"/>
          <p:cNvSpPr/>
          <p:nvPr/>
        </p:nvSpPr>
        <p:spPr>
          <a:xfrm>
            <a:off x="563885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/>
          <p:cNvSpPr/>
          <p:nvPr/>
        </p:nvSpPr>
        <p:spPr>
          <a:xfrm>
            <a:off x="7005698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7571499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37"/>
          <p:cNvSpPr/>
          <p:nvPr/>
        </p:nvSpPr>
        <p:spPr>
          <a:xfrm>
            <a:off x="6532573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757149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ángulo 39"/>
          <p:cNvSpPr/>
          <p:nvPr/>
        </p:nvSpPr>
        <p:spPr>
          <a:xfrm>
            <a:off x="6532573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7571499" y="511280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/>
          <p:cNvSpPr/>
          <p:nvPr/>
        </p:nvSpPr>
        <p:spPr>
          <a:xfrm>
            <a:off x="757149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43"/>
          <p:cNvSpPr/>
          <p:nvPr/>
        </p:nvSpPr>
        <p:spPr>
          <a:xfrm>
            <a:off x="8388139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838813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8388139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838813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10495822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495822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495822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495822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10001073" y="37041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10001073" y="41222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10001073" y="47177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10001073" y="56751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67" name="Conector recto de flecha 66"/>
          <p:cNvCxnSpPr/>
          <p:nvPr/>
        </p:nvCxnSpPr>
        <p:spPr>
          <a:xfrm>
            <a:off x="11619386" y="3580721"/>
            <a:ext cx="0" cy="29007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8" name="Rectángulo 6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162843" y="4322945"/>
            <a:ext cx="89210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ORDEN / PRIORIDAD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69" name="Imagen 68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782" y="168181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0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208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11095185" y="3815587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5261" y="1889635"/>
            <a:ext cx="4220643" cy="436274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</a:t>
            </a: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Basándonos en la planificación, se planteará un posible esbozo del contenido de las versiones más inmediatas. </a:t>
            </a:r>
            <a:r>
              <a:rPr lang="es-ES" altLang="es-ES" sz="2200" b="1" i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OJO: </a:t>
            </a:r>
            <a:r>
              <a:rPr lang="es-ES" altLang="es-ES" sz="2200" i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es necesario tener en cuenta en estas versiones las restricciones de arquitectura/infraestructura anteriormente detectadas.</a:t>
            </a:r>
            <a:endParaRPr lang="es-ES" altLang="es-ES" sz="2200" i="1" dirty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primer esbozo de planificación de versiones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168705" y="371013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Planifiquemos nuestro </a:t>
            </a:r>
            <a:r>
              <a:rPr lang="es-ES" altLang="es-ES" sz="4400" b="1" dirty="0" err="1">
                <a:solidFill>
                  <a:srgbClr val="17375E"/>
                </a:solidFill>
                <a:latin typeface="Arial Narrow" panose="020B0606020202030204" pitchFamily="34" charset="0"/>
              </a:rPr>
              <a:t>R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oadmap</a:t>
            </a: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de 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Releases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18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4704791" y="3409042"/>
            <a:ext cx="7008844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002" y="164458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314" y="167116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207" y="174686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216" y="16644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453" y="167885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346" y="173776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195" y="170978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Recortar y redondear rectángulo de esquina sencilla 16"/>
          <p:cNvSpPr/>
          <p:nvPr/>
        </p:nvSpPr>
        <p:spPr>
          <a:xfrm>
            <a:off x="4769306" y="287826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ortar y redondear rectángulo de esquina sencilla 17"/>
          <p:cNvSpPr/>
          <p:nvPr/>
        </p:nvSpPr>
        <p:spPr>
          <a:xfrm>
            <a:off x="5242431" y="287826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ortar y redondear rectángulo de esquina sencilla 18"/>
          <p:cNvSpPr/>
          <p:nvPr/>
        </p:nvSpPr>
        <p:spPr>
          <a:xfrm>
            <a:off x="6093314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6566439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7063698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7948880" y="28502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9570597" y="283765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10080621" y="285035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rectángulo de esquina diagonal 24"/>
          <p:cNvSpPr/>
          <p:nvPr/>
        </p:nvSpPr>
        <p:spPr>
          <a:xfrm>
            <a:off x="4769306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6097705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7931527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9535834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4769306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5274983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 30"/>
          <p:cNvSpPr/>
          <p:nvPr/>
        </p:nvSpPr>
        <p:spPr>
          <a:xfrm>
            <a:off x="4769306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/>
        </p:nvSpPr>
        <p:spPr>
          <a:xfrm>
            <a:off x="4769306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32"/>
          <p:cNvSpPr/>
          <p:nvPr/>
        </p:nvSpPr>
        <p:spPr>
          <a:xfrm>
            <a:off x="527498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/>
          <p:cNvSpPr/>
          <p:nvPr/>
        </p:nvSpPr>
        <p:spPr>
          <a:xfrm>
            <a:off x="5274983" y="508943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Rectángulo 34"/>
          <p:cNvSpPr/>
          <p:nvPr/>
        </p:nvSpPr>
        <p:spPr>
          <a:xfrm>
            <a:off x="4769306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/>
          <p:cNvSpPr/>
          <p:nvPr/>
        </p:nvSpPr>
        <p:spPr>
          <a:xfrm>
            <a:off x="520838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6575222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37"/>
          <p:cNvSpPr/>
          <p:nvPr/>
        </p:nvSpPr>
        <p:spPr>
          <a:xfrm>
            <a:off x="7141023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6102097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ángulo 39"/>
          <p:cNvSpPr/>
          <p:nvPr/>
        </p:nvSpPr>
        <p:spPr>
          <a:xfrm>
            <a:off x="714102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6102097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/>
          <p:cNvSpPr/>
          <p:nvPr/>
        </p:nvSpPr>
        <p:spPr>
          <a:xfrm>
            <a:off x="7141023" y="508943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Rectángulo 42"/>
          <p:cNvSpPr/>
          <p:nvPr/>
        </p:nvSpPr>
        <p:spPr>
          <a:xfrm>
            <a:off x="714102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43"/>
          <p:cNvSpPr/>
          <p:nvPr/>
        </p:nvSpPr>
        <p:spPr>
          <a:xfrm>
            <a:off x="7957663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795766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7957663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795766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10065346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065346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065346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065346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9570597" y="36807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9570597" y="40989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9570597" y="46943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9570597" y="56517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6" name="Conector recto 55"/>
          <p:cNvCxnSpPr/>
          <p:nvPr/>
        </p:nvCxnSpPr>
        <p:spPr>
          <a:xfrm>
            <a:off x="4738002" y="4551387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7" name="Conector recto 56"/>
          <p:cNvCxnSpPr/>
          <p:nvPr/>
        </p:nvCxnSpPr>
        <p:spPr>
          <a:xfrm>
            <a:off x="4738002" y="5487491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8" name="Conector recto 57"/>
          <p:cNvCxnSpPr/>
          <p:nvPr/>
        </p:nvCxnSpPr>
        <p:spPr>
          <a:xfrm>
            <a:off x="4738002" y="6495603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2" name="Rectángulo 6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40989" y="3892407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</a:t>
            </a:r>
            <a:r>
              <a:rPr lang="es-ES_tradnl" alt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5" name="Cerrar llave 64"/>
          <p:cNvSpPr/>
          <p:nvPr/>
        </p:nvSpPr>
        <p:spPr>
          <a:xfrm>
            <a:off x="10783499" y="3668080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Cerrar llave 65"/>
          <p:cNvSpPr/>
          <p:nvPr/>
        </p:nvSpPr>
        <p:spPr>
          <a:xfrm>
            <a:off x="10780146" y="4632423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Cerrar llave 66"/>
          <p:cNvSpPr/>
          <p:nvPr/>
        </p:nvSpPr>
        <p:spPr>
          <a:xfrm>
            <a:off x="10776520" y="5614282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2" name="Elipse 71"/>
          <p:cNvSpPr/>
          <p:nvPr/>
        </p:nvSpPr>
        <p:spPr>
          <a:xfrm>
            <a:off x="11095185" y="4743295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40989" y="4820115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</a:t>
            </a: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2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4" name="Elipse 73"/>
          <p:cNvSpPr/>
          <p:nvPr/>
        </p:nvSpPr>
        <p:spPr>
          <a:xfrm>
            <a:off x="11127923" y="5671003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5" name="Rectángulo 74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73727" y="5747823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</a:t>
            </a: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3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6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122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5684" y="2293862"/>
            <a:ext cx="6491125" cy="307935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1 hora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</a:t>
            </a: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: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Seleccionar Historia de Usuario de referencia (≈ 1 semana desarrollo, complejidad baja, desarrollo todo el equipo)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Asignar 5 puntos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Realizar estimaciones de cada HU basadas en la matriz duración/complejidad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Aquellas </a:t>
            </a:r>
            <a:r>
              <a:rPr lang="es-ES" altLang="es-ES" sz="1800" dirty="0" err="1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HUs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que el equipo no puede estimar, ver qué se necesita para poder estimarlas.</a:t>
            </a:r>
            <a:endParaRPr lang="es-ES" altLang="es-ES" sz="18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0"/>
            <a:ext cx="11449272" cy="1484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la línea del tiempo: Estimemos las Historias de Usuario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19</a:t>
            </a:fld>
            <a:endParaRPr lang="es-ES"/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346" y="2587395"/>
            <a:ext cx="5332071" cy="3014807"/>
          </a:xfrm>
          <a:prstGeom prst="rect">
            <a:avLst/>
          </a:prstGeom>
        </p:spPr>
      </p:pic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269221" y="5666749"/>
            <a:ext cx="11148484" cy="3251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914400"/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Es posible que debido a la incertidumbre, este ejercicio tenga limitaciones importantes, por lo que quizás no se obtengan resultados inmediatos durante la sesión.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81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3" y="309664"/>
            <a:ext cx="11152021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Objetivos de la sesión</a:t>
            </a:r>
            <a:endParaRPr kumimoji="0" lang="es-ES" altLang="es-ES" sz="4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D0CFA78-F2B1-4C52-8E19-164DDB329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</a:t>
            </a:r>
            <a:r>
              <a:rPr kumimoji="0" lang="es-ES" alt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– Mapas de </a:t>
            </a:r>
            <a:r>
              <a:rPr kumimoji="0" lang="es-ES" alt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13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72833" y="1676325"/>
            <a:ext cx="9192344" cy="3384376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Estimar un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alcance básico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para el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MVP</a:t>
            </a:r>
          </a:p>
          <a:p>
            <a:pPr algn="just">
              <a:lnSpc>
                <a:spcPct val="150000"/>
              </a:lnSpc>
            </a:pP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Estimar un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alcance básico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para versiones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tras MVP</a:t>
            </a:r>
          </a:p>
          <a:p>
            <a:pPr algn="just">
              <a:lnSpc>
                <a:spcPct val="150000"/>
              </a:lnSpc>
            </a:pPr>
            <a:r>
              <a:rPr lang="es-ES_tradnl" altLang="es-ES" sz="22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Disponder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de una herramienta para comunicar y alinear la visión del proyecto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64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983432" y="2413774"/>
            <a:ext cx="9865096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Próximos pasos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20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93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1291" y="2132855"/>
            <a:ext cx="9649072" cy="307935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Registro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de las </a:t>
            </a: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É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picas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 través de la entidad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Mejora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en JIRA</a:t>
            </a:r>
            <a:r>
              <a:rPr lang="es-ES_tradnl" altLang="es-ES" sz="2000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. </a:t>
            </a:r>
            <a:r>
              <a:rPr lang="es-ES_tradnl" altLang="es-ES" sz="2000" b="1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Nota: </a:t>
            </a:r>
            <a:r>
              <a:rPr lang="es-ES_tradnl" altLang="es-ES" sz="2000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Para un mismo paso del flujo (o épica), debe crearse una Mejora por cada versión.</a:t>
            </a:r>
          </a:p>
          <a:p>
            <a:pPr algn="just">
              <a:lnSpc>
                <a:spcPct val="150000"/>
              </a:lnSpc>
            </a:pPr>
            <a:endParaRPr lang="es-ES_tradnl" altLang="es-ES" sz="2200" b="1" dirty="0" smtClean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Registro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de las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Historias de Usuario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en JIRA dentro de las Mejoras correspondientes. 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0"/>
            <a:ext cx="11449272" cy="1484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Registro de Mejoras y 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en el 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Product</a:t>
            </a: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Backlog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21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9194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96753F0-DE6E-48DF-8F17-F7A889F1CAE2}"/>
              </a:ext>
            </a:extLst>
          </p:cNvPr>
          <p:cNvSpPr/>
          <p:nvPr/>
        </p:nvSpPr>
        <p:spPr>
          <a:xfrm>
            <a:off x="3706906" y="3882730"/>
            <a:ext cx="4778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Framework Scrum SAS</a:t>
            </a:r>
          </a:p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Sprint 0</a:t>
            </a:r>
            <a:endParaRPr lang="es-ES" sz="3200" dirty="0">
              <a:solidFill>
                <a:schemeClr val="bg1"/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41544C2-E438-455F-9085-D2B3A36F9FDD}"/>
              </a:ext>
            </a:extLst>
          </p:cNvPr>
          <p:cNvCxnSpPr/>
          <p:nvPr/>
        </p:nvCxnSpPr>
        <p:spPr>
          <a:xfrm>
            <a:off x="1857872" y="3573016"/>
            <a:ext cx="8352928" cy="0"/>
          </a:xfrm>
          <a:prstGeom prst="line">
            <a:avLst/>
          </a:prstGeom>
          <a:ln w="28575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n 5" descr="Imagen que contiene dibujo&#10;&#10;Descripción generada automáticamente">
            <a:extLst>
              <a:ext uri="{FF2B5EF4-FFF2-40B4-BE49-F238E27FC236}">
                <a16:creationId xmlns:a16="http://schemas.microsoft.com/office/drawing/2014/main" id="{DDEF3C45-449A-46D8-965D-DDC3EC863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7422" y="2257182"/>
            <a:ext cx="7333828" cy="234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013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0A3FC03-5286-4284-AA5A-353927412F4E}"/>
              </a:ext>
            </a:extLst>
          </p:cNvPr>
          <p:cNvSpPr/>
          <p:nvPr/>
        </p:nvSpPr>
        <p:spPr>
          <a:xfrm>
            <a:off x="551383" y="1700808"/>
            <a:ext cx="11466503" cy="4655542"/>
          </a:xfrm>
          <a:prstGeom prst="roundRect">
            <a:avLst>
              <a:gd name="adj" fmla="val 11222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err="1" smtClean="0">
              <a:ln>
                <a:noFill/>
              </a:ln>
              <a:solidFill>
                <a:srgbClr val="6E6E6E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728663" y="2770003"/>
            <a:ext cx="4911953" cy="23729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3" y="309664"/>
            <a:ext cx="11152021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Resumen Taller: Agenda y asistentes</a:t>
            </a:r>
            <a:endParaRPr kumimoji="0" lang="es-ES" altLang="es-ES" sz="4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D0CFA78-F2B1-4C52-8E19-164DDB329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</a:t>
            </a:r>
            <a:r>
              <a:rPr kumimoji="0" lang="es-ES" alt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– Mapas de </a:t>
            </a:r>
            <a:r>
              <a:rPr kumimoji="0" lang="es-ES" alt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graphicFrame>
        <p:nvGraphicFramePr>
          <p:cNvPr id="9" name="Table 1">
            <a:extLst>
              <a:ext uri="{FF2B5EF4-FFF2-40B4-BE49-F238E27FC236}">
                <a16:creationId xmlns:a16="http://schemas.microsoft.com/office/drawing/2014/main" id="{0968E69D-E59D-4EDF-9913-F9643B37F4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202565"/>
              </p:ext>
            </p:extLst>
          </p:nvPr>
        </p:nvGraphicFramePr>
        <p:xfrm>
          <a:off x="972762" y="2525195"/>
          <a:ext cx="5155719" cy="3712117"/>
        </p:xfrm>
        <a:graphic>
          <a:graphicData uri="http://schemas.openxmlformats.org/drawingml/2006/table">
            <a:tbl>
              <a:tblPr firstRow="1" bandRow="1"/>
              <a:tblGrid>
                <a:gridCol w="1326787">
                  <a:extLst>
                    <a:ext uri="{9D8B030D-6E8A-4147-A177-3AD203B41FA5}">
                      <a16:colId xmlns:a16="http://schemas.microsoft.com/office/drawing/2014/main" val="34770914"/>
                    </a:ext>
                  </a:extLst>
                </a:gridCol>
                <a:gridCol w="3828932">
                  <a:extLst>
                    <a:ext uri="{9D8B030D-6E8A-4147-A177-3AD203B41FA5}">
                      <a16:colId xmlns:a16="http://schemas.microsoft.com/office/drawing/2014/main" val="2798292254"/>
                    </a:ext>
                  </a:extLst>
                </a:gridCol>
              </a:tblGrid>
              <a:tr h="3008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 err="1" smtClean="0"/>
                        <a:t>Tiempo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A4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 err="1" smtClean="0"/>
                        <a:t>Sesiones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A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240177"/>
                  </a:ext>
                </a:extLst>
              </a:tr>
              <a:tr h="2971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09:00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09:15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Introducción</a:t>
                      </a:r>
                      <a:r>
                        <a:rPr lang="en-GB" sz="1200" dirty="0" smtClean="0"/>
                        <a:t> </a:t>
                      </a:r>
                      <a:r>
                        <a:rPr lang="en-GB" sz="1200" dirty="0" err="1" smtClean="0"/>
                        <a:t>Mapas</a:t>
                      </a:r>
                      <a:r>
                        <a:rPr lang="en-GB" sz="1200" baseline="0" dirty="0" smtClean="0"/>
                        <a:t> de </a:t>
                      </a:r>
                      <a:r>
                        <a:rPr lang="en-GB" sz="1200" baseline="0" dirty="0" err="1" smtClean="0"/>
                        <a:t>Historias</a:t>
                      </a:r>
                      <a:r>
                        <a:rPr lang="en-GB" sz="1200" baseline="0" dirty="0" smtClean="0"/>
                        <a:t> de </a:t>
                      </a:r>
                      <a:r>
                        <a:rPr lang="en-GB" sz="1200" baseline="0" dirty="0" err="1" smtClean="0"/>
                        <a:t>Usuario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4877190"/>
                  </a:ext>
                </a:extLst>
              </a:tr>
              <a:tr h="4512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09:15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09:30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Repaso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notas</a:t>
                      </a:r>
                      <a:r>
                        <a:rPr lang="en-GB" sz="1200" baseline="0" dirty="0" smtClean="0"/>
                        <a:t> de Concepción del </a:t>
                      </a:r>
                      <a:r>
                        <a:rPr lang="en-GB" sz="1200" baseline="0" dirty="0" err="1" smtClean="0"/>
                        <a:t>Producto</a:t>
                      </a:r>
                      <a:r>
                        <a:rPr lang="en-GB" sz="1200" baseline="0" dirty="0" smtClean="0"/>
                        <a:t> y </a:t>
                      </a:r>
                      <a:r>
                        <a:rPr lang="en-GB" sz="1200" baseline="0" dirty="0" err="1" smtClean="0"/>
                        <a:t>Mapas</a:t>
                      </a:r>
                      <a:r>
                        <a:rPr lang="en-GB" sz="1200" baseline="0" dirty="0" smtClean="0"/>
                        <a:t> de </a:t>
                      </a:r>
                      <a:r>
                        <a:rPr lang="en-GB" sz="1200" baseline="0" dirty="0" err="1" smtClean="0"/>
                        <a:t>Impacto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5655887"/>
                  </a:ext>
                </a:extLst>
              </a:tr>
              <a:tr h="360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09:30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10:00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Ejercicio</a:t>
                      </a:r>
                      <a:r>
                        <a:rPr lang="en-GB" sz="1200" dirty="0" smtClean="0"/>
                        <a:t> </a:t>
                      </a:r>
                      <a:r>
                        <a:rPr lang="en-GB" sz="1200" dirty="0" err="1" smtClean="0"/>
                        <a:t>Calentamiento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998679"/>
                  </a:ext>
                </a:extLst>
              </a:tr>
              <a:tr h="36033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10:00 – 11:00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Mapeo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Actividades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Objetivos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y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épicas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2398828"/>
                  </a:ext>
                </a:extLst>
              </a:tr>
              <a:tr h="36033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11:00 – 12:00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Mapa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Historias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Usuario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035441"/>
                  </a:ext>
                </a:extLst>
              </a:tr>
              <a:tr h="270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12:00 </a:t>
                      </a:r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– </a:t>
                      </a: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12:15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Descanso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0215730"/>
                  </a:ext>
                </a:extLst>
              </a:tr>
              <a:tr h="270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12:15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13:00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Identificación</a:t>
                      </a:r>
                      <a:r>
                        <a:rPr lang="en-GB" sz="1200" dirty="0" smtClean="0"/>
                        <a:t> de </a:t>
                      </a:r>
                      <a:r>
                        <a:rPr lang="en-GB" sz="1200" dirty="0" err="1" smtClean="0"/>
                        <a:t>restricciones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83605"/>
                  </a:ext>
                </a:extLst>
              </a:tr>
              <a:tr h="35258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13:00 – 13:30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Ordenación de Historias de Usuario (y restricciones)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5590417"/>
                  </a:ext>
                </a:extLst>
              </a:tr>
              <a:tr h="3551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13:30 – 14:00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Planificación de versiones</a:t>
                      </a:r>
                      <a:endParaRPr lang="es-ES" sz="1200" kern="1200" baseline="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221976"/>
                  </a:ext>
                </a:extLst>
              </a:tr>
              <a:tr h="3156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14:00 – 15:00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Estimación de Historias de Usuario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864738"/>
                  </a:ext>
                </a:extLst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988004" y="2072621"/>
            <a:ext cx="10711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5A4FA"/>
                </a:solidFill>
                <a:effectLst/>
                <a:uLnTx/>
                <a:uFillTx/>
                <a:latin typeface="Arial"/>
                <a:ea typeface="MS PGothic" pitchFamily="34" charset="-128"/>
                <a:cs typeface="+mn-cs"/>
              </a:rPr>
              <a:t>AGENDA</a:t>
            </a:r>
            <a:endParaRPr kumimoji="0" lang="es-E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6728663" y="2134134"/>
            <a:ext cx="4689041" cy="27699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MS PGothic" pitchFamily="34" charset="-128"/>
                <a:cs typeface="+mn-cs"/>
              </a:rPr>
              <a:t>ASISTENTES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1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1" u="none" strike="noStrike" kern="0" cap="none" spc="0" normalizeH="0" baseline="0" noProof="0" dirty="0" smtClean="0">
              <a:ln>
                <a:noFill/>
              </a:ln>
              <a:solidFill>
                <a:srgbClr val="05A4FA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Scrum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master.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Equipo desarrollo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Otros factoría de desarrollo (arquitectura, UX, seguridad,…)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Product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Owners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(personal funcional)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Proxy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Product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Owners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(jefes de proyecto)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Otros 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interesados d</a:t>
            </a:r>
            <a:r>
              <a:rPr kumimoji="0" lang="es-ES" alt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el 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proyecto (OCA, Arquitectura, Sistemas</a:t>
            </a:r>
            <a:r>
              <a:rPr kumimoji="0" lang="es-ES" alt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,…)</a:t>
            </a:r>
            <a:endParaRPr kumimoji="0" lang="es-ES" altLang="es-ES" sz="1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903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9" name="Conector recto de flecha 118"/>
          <p:cNvCxnSpPr/>
          <p:nvPr/>
        </p:nvCxnSpPr>
        <p:spPr>
          <a:xfrm>
            <a:off x="6929250" y="2841903"/>
            <a:ext cx="0" cy="29007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5" name="Rectángulo redondeado 154"/>
          <p:cNvSpPr/>
          <p:nvPr/>
        </p:nvSpPr>
        <p:spPr>
          <a:xfrm>
            <a:off x="1304758" y="5988860"/>
            <a:ext cx="8319634" cy="482974"/>
          </a:xfrm>
          <a:prstGeom prst="round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3" name="Rectángulo redondeado 152"/>
          <p:cNvSpPr/>
          <p:nvPr/>
        </p:nvSpPr>
        <p:spPr>
          <a:xfrm>
            <a:off x="9678530" y="2015577"/>
            <a:ext cx="2425700" cy="4222924"/>
          </a:xfrm>
          <a:prstGeom prst="roundRect">
            <a:avLst/>
          </a:prstGeom>
          <a:solidFill>
            <a:srgbClr val="FFD5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</a:t>
            </a:r>
            <a:r>
              <a:rPr kumimoji="0" lang="es-ES" alt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– Mapas de </a:t>
            </a:r>
            <a:r>
              <a:rPr kumimoji="0" lang="es-ES" alt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351025" y="25487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¿Qué es el</a:t>
            </a:r>
            <a:r>
              <a:rPr kumimoji="0" lang="es-ES" altLang="es-ES" sz="4800" b="1" i="0" u="none" strike="noStrike" kern="1200" cap="none" spc="0" normalizeH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 taller de Mapas de </a:t>
            </a:r>
            <a:r>
              <a:rPr kumimoji="0" lang="es-ES" altLang="es-ES" sz="4800" b="1" i="0" u="none" strike="noStrike" kern="1200" cap="none" spc="0" normalizeH="0" noProof="0" dirty="0" err="1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HUs</a:t>
            </a: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?</a:t>
            </a:r>
            <a:endParaRPr kumimoji="0" lang="es-ES" altLang="es-ES" sz="4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D5E0887-E91E-47C8-BB70-D7EB8CDFF8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23366" y="1412776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9" name="Conector recto de flecha 8"/>
          <p:cNvCxnSpPr/>
          <p:nvPr/>
        </p:nvCxnSpPr>
        <p:spPr>
          <a:xfrm>
            <a:off x="2615548" y="2802936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8" name="Imagen 47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759" y="141304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Rectángulo 48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317134" y="5965158"/>
            <a:ext cx="8350596" cy="455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ES" altLang="es-ES" b="1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Resultado</a:t>
            </a:r>
            <a:r>
              <a:rPr lang="es-ES" altLang="es-ES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: </a:t>
            </a:r>
            <a:r>
              <a:rPr lang="es-ES" altLang="es-ES" i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Roadmap</a:t>
            </a:r>
            <a:r>
              <a:rPr lang="es-ES" altLang="es-ES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de </a:t>
            </a:r>
            <a:r>
              <a:rPr lang="es-ES" altLang="es-ES" i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que compondrán los primeros pasos de la evolución del producto</a:t>
            </a:r>
            <a:endParaRPr lang="es-ES" altLang="es-ES" i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50" name="Imagen 4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071" y="143963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" name="Imagen 5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964" y="1515337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2" name="Imagen 5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973" y="14329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3" name="Imagen 5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10" y="1447322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5" name="Imagen 5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103" y="15062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6" name="Imagen 5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952" y="147824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Recortar y redondear rectángulo de esquina sencilla 11"/>
          <p:cNvSpPr/>
          <p:nvPr/>
        </p:nvSpPr>
        <p:spPr>
          <a:xfrm>
            <a:off x="2680063" y="2427210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44737" y="1874210"/>
            <a:ext cx="2126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Áreas </a:t>
            </a: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funcionales / épicas</a:t>
            </a: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-63832" y="2499863"/>
            <a:ext cx="2226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Esqueleto móvil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Pasos </a:t>
            </a: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en el flujo / </a:t>
            </a:r>
            <a:r>
              <a:rPr lang="es-ES" altLang="es-ES" sz="1400" i="1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Features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9" name="Recortar y redondear rectángulo de esquina sencilla 58"/>
          <p:cNvSpPr/>
          <p:nvPr/>
        </p:nvSpPr>
        <p:spPr>
          <a:xfrm>
            <a:off x="3153188" y="2427210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0" name="Recortar y redondear rectángulo de esquina sencilla 59"/>
          <p:cNvSpPr/>
          <p:nvPr/>
        </p:nvSpPr>
        <p:spPr>
          <a:xfrm>
            <a:off x="4004071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Recortar y redondear rectángulo de esquina sencilla 60"/>
          <p:cNvSpPr/>
          <p:nvPr/>
        </p:nvSpPr>
        <p:spPr>
          <a:xfrm>
            <a:off x="4477196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2" name="Recortar y redondear rectángulo de esquina sencilla 61"/>
          <p:cNvSpPr/>
          <p:nvPr/>
        </p:nvSpPr>
        <p:spPr>
          <a:xfrm>
            <a:off x="4974455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Recortar y redondear rectángulo de esquina sencilla 62"/>
          <p:cNvSpPr/>
          <p:nvPr/>
        </p:nvSpPr>
        <p:spPr>
          <a:xfrm>
            <a:off x="5859637" y="23992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4" name="Recortar y redondear rectángulo de esquina sencilla 63"/>
          <p:cNvSpPr/>
          <p:nvPr/>
        </p:nvSpPr>
        <p:spPr>
          <a:xfrm>
            <a:off x="7481354" y="23865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Recortar y redondear rectángulo de esquina sencilla 64"/>
          <p:cNvSpPr/>
          <p:nvPr/>
        </p:nvSpPr>
        <p:spPr>
          <a:xfrm>
            <a:off x="7991378" y="23992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ortar rectángulo de esquina diagonal 12"/>
          <p:cNvSpPr/>
          <p:nvPr/>
        </p:nvSpPr>
        <p:spPr>
          <a:xfrm>
            <a:off x="2680063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Recortar rectángulo de esquina diagonal 65"/>
          <p:cNvSpPr/>
          <p:nvPr/>
        </p:nvSpPr>
        <p:spPr>
          <a:xfrm>
            <a:off x="4008462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Recortar rectángulo de esquina diagonal 66"/>
          <p:cNvSpPr/>
          <p:nvPr/>
        </p:nvSpPr>
        <p:spPr>
          <a:xfrm>
            <a:off x="5842284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8" name="Recortar rectángulo de esquina diagonal 67"/>
          <p:cNvSpPr/>
          <p:nvPr/>
        </p:nvSpPr>
        <p:spPr>
          <a:xfrm>
            <a:off x="7446591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2680063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9" name="Rectángulo 68"/>
          <p:cNvSpPr/>
          <p:nvPr/>
        </p:nvSpPr>
        <p:spPr>
          <a:xfrm>
            <a:off x="3185740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" name="Rectángulo 69"/>
          <p:cNvSpPr/>
          <p:nvPr/>
        </p:nvSpPr>
        <p:spPr>
          <a:xfrm>
            <a:off x="2680063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1" name="Rectángulo 70"/>
          <p:cNvSpPr/>
          <p:nvPr/>
        </p:nvSpPr>
        <p:spPr>
          <a:xfrm>
            <a:off x="2680063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2" name="Rectángulo 71"/>
          <p:cNvSpPr/>
          <p:nvPr/>
        </p:nvSpPr>
        <p:spPr>
          <a:xfrm>
            <a:off x="318574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3" name="Rectángulo 72"/>
          <p:cNvSpPr/>
          <p:nvPr/>
        </p:nvSpPr>
        <p:spPr>
          <a:xfrm>
            <a:off x="3185740" y="433644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4" name="Rectángulo 73"/>
          <p:cNvSpPr/>
          <p:nvPr/>
        </p:nvSpPr>
        <p:spPr>
          <a:xfrm>
            <a:off x="2680063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5" name="Rectángulo 74"/>
          <p:cNvSpPr/>
          <p:nvPr/>
        </p:nvSpPr>
        <p:spPr>
          <a:xfrm>
            <a:off x="311914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6" name="Rectángulo 75"/>
          <p:cNvSpPr/>
          <p:nvPr/>
        </p:nvSpPr>
        <p:spPr>
          <a:xfrm>
            <a:off x="4485979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7" name="Rectángulo 76"/>
          <p:cNvSpPr/>
          <p:nvPr/>
        </p:nvSpPr>
        <p:spPr>
          <a:xfrm>
            <a:off x="5051780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8" name="Rectángulo 77"/>
          <p:cNvSpPr/>
          <p:nvPr/>
        </p:nvSpPr>
        <p:spPr>
          <a:xfrm>
            <a:off x="4012854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9" name="Rectángulo 78"/>
          <p:cNvSpPr/>
          <p:nvPr/>
        </p:nvSpPr>
        <p:spPr>
          <a:xfrm>
            <a:off x="505178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0" name="Rectángulo 79"/>
          <p:cNvSpPr/>
          <p:nvPr/>
        </p:nvSpPr>
        <p:spPr>
          <a:xfrm>
            <a:off x="4012854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1" name="Rectángulo 80"/>
          <p:cNvSpPr/>
          <p:nvPr/>
        </p:nvSpPr>
        <p:spPr>
          <a:xfrm>
            <a:off x="5051780" y="433644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2" name="Rectángulo 81"/>
          <p:cNvSpPr/>
          <p:nvPr/>
        </p:nvSpPr>
        <p:spPr>
          <a:xfrm>
            <a:off x="505178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3" name="Rectángulo 8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479376" y="3182732"/>
            <a:ext cx="16507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Historias de Usuario</a:t>
            </a:r>
          </a:p>
          <a:p>
            <a:pPr marL="0" indent="0" algn="r">
              <a:buNone/>
            </a:pPr>
            <a:r>
              <a:rPr lang="es-ES_tradnl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Funcionalidades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5" name="Rectángulo 84"/>
          <p:cNvSpPr/>
          <p:nvPr/>
        </p:nvSpPr>
        <p:spPr>
          <a:xfrm>
            <a:off x="586842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6" name="Rectángulo 85"/>
          <p:cNvSpPr/>
          <p:nvPr/>
        </p:nvSpPr>
        <p:spPr>
          <a:xfrm>
            <a:off x="5868420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7" name="Rectángulo 86"/>
          <p:cNvSpPr/>
          <p:nvPr/>
        </p:nvSpPr>
        <p:spPr>
          <a:xfrm>
            <a:off x="586842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8" name="Rectángulo 87"/>
          <p:cNvSpPr/>
          <p:nvPr/>
        </p:nvSpPr>
        <p:spPr>
          <a:xfrm>
            <a:off x="7976103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9" name="Rectángulo 88"/>
          <p:cNvSpPr/>
          <p:nvPr/>
        </p:nvSpPr>
        <p:spPr>
          <a:xfrm>
            <a:off x="7976103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0" name="Rectángulo 89"/>
          <p:cNvSpPr/>
          <p:nvPr/>
        </p:nvSpPr>
        <p:spPr>
          <a:xfrm>
            <a:off x="7976103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1" name="Rectángulo 90"/>
          <p:cNvSpPr/>
          <p:nvPr/>
        </p:nvSpPr>
        <p:spPr>
          <a:xfrm>
            <a:off x="7976103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0" name="Rectángulo 99"/>
          <p:cNvSpPr/>
          <p:nvPr/>
        </p:nvSpPr>
        <p:spPr>
          <a:xfrm>
            <a:off x="7481354" y="33459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1" name="Rectángulo 100"/>
          <p:cNvSpPr/>
          <p:nvPr/>
        </p:nvSpPr>
        <p:spPr>
          <a:xfrm>
            <a:off x="7481354" y="39414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2" name="Rectángulo 101"/>
          <p:cNvSpPr/>
          <p:nvPr/>
        </p:nvSpPr>
        <p:spPr>
          <a:xfrm>
            <a:off x="7481354" y="48987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6" name="Conector recto 15"/>
          <p:cNvCxnSpPr/>
          <p:nvPr/>
        </p:nvCxnSpPr>
        <p:spPr>
          <a:xfrm>
            <a:off x="2648759" y="3798406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3" name="Conector recto 102"/>
          <p:cNvCxnSpPr/>
          <p:nvPr/>
        </p:nvCxnSpPr>
        <p:spPr>
          <a:xfrm>
            <a:off x="2648759" y="4734510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4" name="Conector recto 103"/>
          <p:cNvCxnSpPr/>
          <p:nvPr/>
        </p:nvCxnSpPr>
        <p:spPr>
          <a:xfrm>
            <a:off x="2648759" y="5742622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2187545" y="3353945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5" name="Conector recto de flecha 104"/>
          <p:cNvCxnSpPr/>
          <p:nvPr/>
        </p:nvCxnSpPr>
        <p:spPr>
          <a:xfrm>
            <a:off x="2187545" y="2697793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6" name="Conector recto de flecha 105"/>
          <p:cNvCxnSpPr/>
          <p:nvPr/>
        </p:nvCxnSpPr>
        <p:spPr>
          <a:xfrm>
            <a:off x="2187545" y="2163662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7" name="Conector recto de flecha 106"/>
          <p:cNvCxnSpPr/>
          <p:nvPr/>
        </p:nvCxnSpPr>
        <p:spPr>
          <a:xfrm>
            <a:off x="1930016" y="1646421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1" name="Rectángulo 11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51746" y="3139426"/>
            <a:ext cx="4076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</a:t>
            </a:r>
            <a:r>
              <a:rPr lang="es-ES_tradnl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1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2" name="Rectángulo 11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45040" y="4105005"/>
            <a:ext cx="4143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V2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3" name="Rectángulo 11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37788" y="5083133"/>
            <a:ext cx="4216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V3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4" name="Cerrar llave 113"/>
          <p:cNvSpPr/>
          <p:nvPr/>
        </p:nvSpPr>
        <p:spPr>
          <a:xfrm>
            <a:off x="8863795" y="2915099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5" name="Cerrar llave 114"/>
          <p:cNvSpPr/>
          <p:nvPr/>
        </p:nvSpPr>
        <p:spPr>
          <a:xfrm>
            <a:off x="8860442" y="3879442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6" name="Cerrar llave 115"/>
          <p:cNvSpPr/>
          <p:nvPr/>
        </p:nvSpPr>
        <p:spPr>
          <a:xfrm>
            <a:off x="8856816" y="4861301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7" name="Rectángulo 11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5975109" y="2726860"/>
            <a:ext cx="1820975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FLUJO DE LA NARRATIVA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22" name="Rectángulo 12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6472707" y="3584127"/>
            <a:ext cx="89210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ORDEN / PRIORIDAD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54" name="Grupo 153"/>
          <p:cNvGrpSpPr/>
          <p:nvPr/>
        </p:nvGrpSpPr>
        <p:grpSpPr>
          <a:xfrm>
            <a:off x="10459591" y="2957522"/>
            <a:ext cx="936104" cy="2833307"/>
            <a:chOff x="10552410" y="3112571"/>
            <a:chExt cx="936104" cy="2833307"/>
          </a:xfrm>
        </p:grpSpPr>
        <p:sp>
          <p:nvSpPr>
            <p:cNvPr id="123" name="Rectángulo 122"/>
            <p:cNvSpPr/>
            <p:nvPr/>
          </p:nvSpPr>
          <p:spPr>
            <a:xfrm>
              <a:off x="10552410" y="3112571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4" name="Rectángulo 123"/>
            <p:cNvSpPr/>
            <p:nvPr/>
          </p:nvSpPr>
          <p:spPr>
            <a:xfrm>
              <a:off x="10552410" y="3329969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5" name="Rectángulo 124"/>
            <p:cNvSpPr/>
            <p:nvPr/>
          </p:nvSpPr>
          <p:spPr>
            <a:xfrm>
              <a:off x="10552410" y="3540756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6" name="Rectángulo 125"/>
            <p:cNvSpPr/>
            <p:nvPr/>
          </p:nvSpPr>
          <p:spPr>
            <a:xfrm>
              <a:off x="10552410" y="377173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7" name="Rectángulo 126"/>
            <p:cNvSpPr/>
            <p:nvPr/>
          </p:nvSpPr>
          <p:spPr>
            <a:xfrm>
              <a:off x="10552410" y="3989388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8" name="Rectángulo 127"/>
            <p:cNvSpPr/>
            <p:nvPr/>
          </p:nvSpPr>
          <p:spPr>
            <a:xfrm>
              <a:off x="10552410" y="419297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9" name="Rectángulo 128"/>
            <p:cNvSpPr/>
            <p:nvPr/>
          </p:nvSpPr>
          <p:spPr>
            <a:xfrm>
              <a:off x="10552410" y="4406529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0" name="Rectángulo 129"/>
            <p:cNvSpPr/>
            <p:nvPr/>
          </p:nvSpPr>
          <p:spPr>
            <a:xfrm>
              <a:off x="10552410" y="4648727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1" name="Rectángulo 130"/>
            <p:cNvSpPr/>
            <p:nvPr/>
          </p:nvSpPr>
          <p:spPr>
            <a:xfrm>
              <a:off x="10552410" y="4878522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2" name="Rectángulo 131"/>
            <p:cNvSpPr/>
            <p:nvPr/>
          </p:nvSpPr>
          <p:spPr>
            <a:xfrm>
              <a:off x="10552410" y="5094164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3" name="Rectángulo 132"/>
            <p:cNvSpPr/>
            <p:nvPr/>
          </p:nvSpPr>
          <p:spPr>
            <a:xfrm>
              <a:off x="10552410" y="532484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4" name="Rectángulo 133"/>
            <p:cNvSpPr/>
            <p:nvPr/>
          </p:nvSpPr>
          <p:spPr>
            <a:xfrm>
              <a:off x="10552410" y="5551912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6" name="Rectángulo 135"/>
            <p:cNvSpPr/>
            <p:nvPr/>
          </p:nvSpPr>
          <p:spPr>
            <a:xfrm>
              <a:off x="10552410" y="5774665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8" name="Rectángulo 137"/>
            <p:cNvSpPr/>
            <p:nvPr/>
          </p:nvSpPr>
          <p:spPr>
            <a:xfrm>
              <a:off x="11065249" y="3112571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9" name="Rectángulo 138"/>
            <p:cNvSpPr/>
            <p:nvPr/>
          </p:nvSpPr>
          <p:spPr>
            <a:xfrm>
              <a:off x="11065249" y="3329969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0" name="Rectángulo 139"/>
            <p:cNvSpPr/>
            <p:nvPr/>
          </p:nvSpPr>
          <p:spPr>
            <a:xfrm>
              <a:off x="11065249" y="354075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1" name="Rectángulo 140"/>
            <p:cNvSpPr/>
            <p:nvPr/>
          </p:nvSpPr>
          <p:spPr>
            <a:xfrm>
              <a:off x="11065249" y="377173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2" name="Rectángulo 141"/>
            <p:cNvSpPr/>
            <p:nvPr/>
          </p:nvSpPr>
          <p:spPr>
            <a:xfrm>
              <a:off x="11065249" y="3989388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3" name="Rectángulo 142"/>
            <p:cNvSpPr/>
            <p:nvPr/>
          </p:nvSpPr>
          <p:spPr>
            <a:xfrm>
              <a:off x="11065249" y="419297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4" name="Rectángulo 143"/>
            <p:cNvSpPr/>
            <p:nvPr/>
          </p:nvSpPr>
          <p:spPr>
            <a:xfrm>
              <a:off x="11065249" y="4406529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5" name="Rectángulo 144"/>
            <p:cNvSpPr/>
            <p:nvPr/>
          </p:nvSpPr>
          <p:spPr>
            <a:xfrm>
              <a:off x="11065249" y="464872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6" name="Rectángulo 145"/>
            <p:cNvSpPr/>
            <p:nvPr/>
          </p:nvSpPr>
          <p:spPr>
            <a:xfrm>
              <a:off x="11065249" y="4878522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7" name="Rectángulo 146"/>
            <p:cNvSpPr/>
            <p:nvPr/>
          </p:nvSpPr>
          <p:spPr>
            <a:xfrm>
              <a:off x="11065249" y="5094164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8" name="Rectángulo 147"/>
            <p:cNvSpPr/>
            <p:nvPr/>
          </p:nvSpPr>
          <p:spPr>
            <a:xfrm>
              <a:off x="11065249" y="532484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9" name="Rectángulo 148"/>
            <p:cNvSpPr/>
            <p:nvPr/>
          </p:nvSpPr>
          <p:spPr>
            <a:xfrm>
              <a:off x="11065249" y="5551912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0" name="Rectángulo 149"/>
            <p:cNvSpPr/>
            <p:nvPr/>
          </p:nvSpPr>
          <p:spPr>
            <a:xfrm>
              <a:off x="11065249" y="577466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51" name="Rectángulo 15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9667730" y="2104480"/>
            <a:ext cx="24257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RESTRICCIONES</a:t>
            </a:r>
          </a:p>
          <a:p>
            <a:pPr marL="0" indent="0" algn="ctr">
              <a:buNone/>
            </a:pPr>
            <a:r>
              <a:rPr lang="es-ES_tradnl" altLang="es-ES" sz="1200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Trabajo de arquitectura o infraestructura que es necesario hacer antes de que una funcionalidad pueda liberarse</a:t>
            </a:r>
            <a:endParaRPr lang="es-ES" altLang="es-ES" sz="1200" i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84" name="Rectángulo 83"/>
          <p:cNvSpPr/>
          <p:nvPr/>
        </p:nvSpPr>
        <p:spPr>
          <a:xfrm>
            <a:off x="5868420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9" name="Rectángulo 98"/>
          <p:cNvSpPr/>
          <p:nvPr/>
        </p:nvSpPr>
        <p:spPr>
          <a:xfrm>
            <a:off x="7481354" y="29277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71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983432" y="2413774"/>
            <a:ext cx="9865096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Antes de comenzar…vamos a refrescar la memoria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5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419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Repaso </a:t>
            </a:r>
            <a:r>
              <a:rPr lang="es-ES" altLang="es-ES" sz="4800" b="1" dirty="0">
                <a:solidFill>
                  <a:srgbClr val="17375E"/>
                </a:solidFill>
                <a:latin typeface="Arial Narrow" panose="020B0606020202030204" pitchFamily="34" charset="0"/>
              </a:rPr>
              <a:t>c</a:t>
            </a: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aracterización de usuarios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6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9074">
            <a:off x="5847780" y="2268585"/>
            <a:ext cx="5667903" cy="3966090"/>
          </a:xfrm>
          <a:prstGeom prst="rect">
            <a:avLst/>
          </a:prstGeom>
        </p:spPr>
      </p:pic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4584377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Presentación 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anteriores.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55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Repaso riesgos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7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184" y="1895645"/>
            <a:ext cx="7384012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Presentación.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 (concepción del producto)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9" name="Imagen 8" descr="Imagen que contiene firmar, parada, exterior, señal&#10;&#10;Descripción generada automáticamente">
            <a:extLst>
              <a:ext uri="{FF2B5EF4-FFF2-40B4-BE49-F238E27FC236}">
                <a16:creationId xmlns:a16="http://schemas.microsoft.com/office/drawing/2014/main" id="{A605690A-E50E-4F58-AEFD-A89AE768C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3768" y="975389"/>
            <a:ext cx="3818905" cy="3818905"/>
          </a:xfrm>
          <a:prstGeom prst="rect">
            <a:avLst/>
          </a:prstGeom>
        </p:spPr>
      </p:pic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2781300" y="5484514"/>
            <a:ext cx="6866784" cy="77699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None/>
            </a:pPr>
            <a:r>
              <a:rPr lang="es-ES" altLang="es-E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¿Nos hemos dejado algún riesgo en el tintero?</a:t>
            </a:r>
            <a:endParaRPr lang="es-ES" altLang="es-E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3" name="Flecha derecha 2"/>
          <p:cNvSpPr/>
          <p:nvPr/>
        </p:nvSpPr>
        <p:spPr>
          <a:xfrm>
            <a:off x="1727041" y="5754407"/>
            <a:ext cx="1020179" cy="237211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926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Repaso Impactos (u objetivos)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8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4143651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Presentación.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anteriores.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8123">
            <a:off x="4747734" y="1837764"/>
            <a:ext cx="3204573" cy="191031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3" name="Imagen 2" descr="Recorte de pantalla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6"/>
          <a:stretch/>
        </p:blipFill>
        <p:spPr>
          <a:xfrm>
            <a:off x="6047640" y="3501008"/>
            <a:ext cx="5849465" cy="2266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938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711624" y="2564904"/>
            <a:ext cx="7128792" cy="12961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Dinámica de calentamiento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9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525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theme/theme1.xml><?xml version="1.0" encoding="utf-8"?>
<a:theme xmlns:a="http://schemas.openxmlformats.org/drawingml/2006/main" name="Diseño personalizad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A1368CFF5E64AB755F539871FF7F5" ma:contentTypeVersion="13" ma:contentTypeDescription="Create a new document." ma:contentTypeScope="" ma:versionID="fcff5d5c06391a6f5df3219b326cc06b">
  <xsd:schema xmlns:xsd="http://www.w3.org/2001/XMLSchema" xmlns:xs="http://www.w3.org/2001/XMLSchema" xmlns:p="http://schemas.microsoft.com/office/2006/metadata/properties" xmlns:ns3="ef5b6d45-5bdc-4885-9e93-21e77af8eb98" xmlns:ns4="4071a978-949a-4036-ae75-cb45b339e015" targetNamespace="http://schemas.microsoft.com/office/2006/metadata/properties" ma:root="true" ma:fieldsID="a2210f65f7836225f0eb545a60eb4c28" ns3:_="" ns4:_="">
    <xsd:import namespace="ef5b6d45-5bdc-4885-9e93-21e77af8eb98"/>
    <xsd:import namespace="4071a978-949a-4036-ae75-cb45b339e01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5b6d45-5bdc-4885-9e93-21e77af8eb9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1a978-949a-4036-ae75-cb45b339e0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D37544D-EA00-421E-B6BC-F839AE66A3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3AF8565-B2B2-4CF5-BB7A-BD5E552E27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5b6d45-5bdc-4885-9e93-21e77af8eb98"/>
    <ds:schemaRef ds:uri="4071a978-949a-4036-ae75-cb45b339e0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DCED9F6-2972-4EBE-98CB-3D4C4D02313C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4071a978-949a-4036-ae75-cb45b339e015"/>
    <ds:schemaRef ds:uri="ef5b6d45-5bdc-4885-9e93-21e77af8eb98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62279</TotalTime>
  <Words>1449</Words>
  <Application>Microsoft Office PowerPoint</Application>
  <PresentationFormat>Panorámica</PresentationFormat>
  <Paragraphs>216</Paragraphs>
  <Slides>22</Slides>
  <Notes>22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22</vt:i4>
      </vt:variant>
    </vt:vector>
  </HeadingPairs>
  <TitlesOfParts>
    <vt:vector size="31" baseType="lpstr">
      <vt:lpstr>ＭＳ Ｐゴシック</vt:lpstr>
      <vt:lpstr>ＭＳ Ｐゴシック</vt:lpstr>
      <vt:lpstr>Arial</vt:lpstr>
      <vt:lpstr>Arial Narrow</vt:lpstr>
      <vt:lpstr>Calibri</vt:lpstr>
      <vt:lpstr>Courier New</vt:lpstr>
      <vt:lpstr>Wingdings</vt:lpstr>
      <vt:lpstr>Diseño personalizado</vt:lpstr>
      <vt:lpstr>1_Diseño personalizado</vt:lpstr>
      <vt:lpstr>Taller de Mapas de Historias de Usuario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SAS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 Lanzamiento Asistencial v3.3</dc:title>
  <dc:creator>Scrum Master Office STIC</dc:creator>
  <cp:lastModifiedBy>ALMAGRO CABRERA David</cp:lastModifiedBy>
  <cp:revision>1646</cp:revision>
  <cp:lastPrinted>2016-06-27T09:45:08Z</cp:lastPrinted>
  <dcterms:created xsi:type="dcterms:W3CDTF">2013-11-06T05:43:15Z</dcterms:created>
  <dcterms:modified xsi:type="dcterms:W3CDTF">2021-05-10T21:19:15Z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0x010100FF7A1368CFF5E64AB755F539871FF7F5</vt:lpwstr>
  </property>
</Properties>
</file>