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5"/>
  </p:notesMasterIdLst>
  <p:handoutMasterIdLst>
    <p:handoutMasterId r:id="rId26"/>
  </p:handoutMasterIdLst>
  <p:sldIdLst>
    <p:sldId id="305" r:id="rId6"/>
    <p:sldId id="397" r:id="rId7"/>
    <p:sldId id="398" r:id="rId8"/>
    <p:sldId id="380" r:id="rId9"/>
    <p:sldId id="381" r:id="rId10"/>
    <p:sldId id="383" r:id="rId11"/>
    <p:sldId id="384" r:id="rId12"/>
    <p:sldId id="386" r:id="rId13"/>
    <p:sldId id="387" r:id="rId14"/>
    <p:sldId id="388" r:id="rId15"/>
    <p:sldId id="385" r:id="rId16"/>
    <p:sldId id="378" r:id="rId17"/>
    <p:sldId id="399" r:id="rId18"/>
    <p:sldId id="389" r:id="rId19"/>
    <p:sldId id="392" r:id="rId20"/>
    <p:sldId id="390" r:id="rId21"/>
    <p:sldId id="391" r:id="rId22"/>
    <p:sldId id="396" r:id="rId23"/>
    <p:sldId id="374" r:id="rId24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88504" autoAdjust="0"/>
  </p:normalViewPr>
  <p:slideViewPr>
    <p:cSldViewPr snapToObjects="1">
      <p:cViewPr>
        <p:scale>
          <a:sx n="75" d="100"/>
          <a:sy n="75" d="100"/>
        </p:scale>
        <p:origin x="648" y="-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03/11/2020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03/11/2020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Actividades / Objetivos 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343966" y="5573377"/>
            <a:ext cx="2494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épicas 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esto podrían ser tus épicas.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el esqueleto móvil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Épicas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2365" y="5141329"/>
            <a:ext cx="2234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2364" y="5766982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Épicas para objetivos alto nivel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épicas 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infraestructura es 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–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 / 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Épicas para objetivos alto nivel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CED9F6-2972-4EBE-98CB-3D4C4D02313C}">
  <ds:schemaRefs>
    <ds:schemaRef ds:uri="4071a978-949a-4036-ae75-cb45b339e015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ef5b6d45-5bdc-4885-9e93-21e77af8eb9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62251</TotalTime>
  <Words>1321</Words>
  <Application>Microsoft Office PowerPoint</Application>
  <PresentationFormat>Panorámica</PresentationFormat>
  <Paragraphs>198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MS PGothic</vt:lpstr>
      <vt:lpstr>MS PGothic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1641</cp:revision>
  <cp:lastPrinted>2016-06-27T09:45:08Z</cp:lastPrinted>
  <dcterms:created xsi:type="dcterms:W3CDTF">2013-11-06T05:43:15Z</dcterms:created>
  <dcterms:modified xsi:type="dcterms:W3CDTF">2020-11-03T16:39:07Z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