
<file path=[Content_Types].xml><?xml version="1.0" encoding="utf-8"?>
<Types xmlns="http://schemas.openxmlformats.org/package/2006/content-types">
  <Default Extension="png" ContentType="image/png"/>
  <Default Extension="tmp" ContentType="image/png"/>
  <Default Extension="jfif" ContentType="image/jpe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revisionInfo.xml" ContentType="application/vnd.ms-powerpoint.revisioninfo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5" r:id="rId4"/>
    <p:sldMasterId id="2147483673" r:id="rId5"/>
  </p:sldMasterIdLst>
  <p:notesMasterIdLst>
    <p:notesMasterId r:id="rId25"/>
  </p:notesMasterIdLst>
  <p:handoutMasterIdLst>
    <p:handoutMasterId r:id="rId26"/>
  </p:handoutMasterIdLst>
  <p:sldIdLst>
    <p:sldId id="305" r:id="rId6"/>
    <p:sldId id="397" r:id="rId7"/>
    <p:sldId id="398" r:id="rId8"/>
    <p:sldId id="380" r:id="rId9"/>
    <p:sldId id="381" r:id="rId10"/>
    <p:sldId id="383" r:id="rId11"/>
    <p:sldId id="384" r:id="rId12"/>
    <p:sldId id="386" r:id="rId13"/>
    <p:sldId id="387" r:id="rId14"/>
    <p:sldId id="388" r:id="rId15"/>
    <p:sldId id="385" r:id="rId16"/>
    <p:sldId id="378" r:id="rId17"/>
    <p:sldId id="399" r:id="rId18"/>
    <p:sldId id="389" r:id="rId19"/>
    <p:sldId id="392" r:id="rId20"/>
    <p:sldId id="390" r:id="rId21"/>
    <p:sldId id="391" r:id="rId22"/>
    <p:sldId id="396" r:id="rId23"/>
    <p:sldId id="374" r:id="rId24"/>
  </p:sldIdLst>
  <p:sldSz cx="12192000" cy="6858000"/>
  <p:notesSz cx="9872663" cy="14301788"/>
  <p:defaultTextStyle>
    <a:defPPr>
      <a:defRPr lang="es-E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MS PGothic" pitchFamily="34" charset="-128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MS PGothic" pitchFamily="34" charset="-128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MS PGothic" pitchFamily="34" charset="-128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MS PGothic" pitchFamily="34" charset="-128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MS PGothic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MS PGothic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MS PGothic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MS PGothic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MS PGothic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6A6A6"/>
    <a:srgbClr val="D9D9D9"/>
    <a:srgbClr val="FFD5D5"/>
    <a:srgbClr val="61D6FF"/>
    <a:srgbClr val="CD03A7"/>
    <a:srgbClr val="FDCFF4"/>
    <a:srgbClr val="E6E0EC"/>
    <a:srgbClr val="FFFFFF"/>
    <a:srgbClr val="FFFF99"/>
    <a:srgbClr val="00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7B52A73-9550-4F51-A403-7D487564B8EA}" v="70" dt="2019-10-23T10:34:11.118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353" autoAdjust="0"/>
    <p:restoredTop sz="88504" autoAdjust="0"/>
  </p:normalViewPr>
  <p:slideViewPr>
    <p:cSldViewPr snapToObjects="1">
      <p:cViewPr varScale="1">
        <p:scale>
          <a:sx n="65" d="100"/>
          <a:sy n="65" d="100"/>
        </p:scale>
        <p:origin x="1044" y="60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-13854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70" d="100"/>
        <a:sy n="70" d="100"/>
      </p:scale>
      <p:origin x="0" y="0"/>
    </p:cViewPr>
  </p:sorterViewPr>
  <p:notesViewPr>
    <p:cSldViewPr snapToObjects="1">
      <p:cViewPr varScale="1">
        <p:scale>
          <a:sx n="56" d="100"/>
          <a:sy n="56" d="100"/>
        </p:scale>
        <p:origin x="2076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viewProps" Target="viewProps.xml"/><Relationship Id="rId36" Type="http://schemas.microsoft.com/office/2015/10/relationships/revisionInfo" Target="revisionInfo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Relationship Id="rId35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Galván Rojas, Jose Luis" userId="ed4841ff-f0bc-4193-9015-c7b42daab052" providerId="ADAL" clId="{E7B52A73-9550-4F51-A403-7D487564B8EA}"/>
    <pc:docChg chg="undo custSel addSld delSld modSld">
      <pc:chgData name="Galván Rojas, Jose Luis" userId="ed4841ff-f0bc-4193-9015-c7b42daab052" providerId="ADAL" clId="{E7B52A73-9550-4F51-A403-7D487564B8EA}" dt="2019-10-23T10:37:36.828" v="5099" actId="20577"/>
      <pc:docMkLst>
        <pc:docMk/>
      </pc:docMkLst>
      <pc:sldChg chg="modNotesTx">
        <pc:chgData name="Galván Rojas, Jose Luis" userId="ed4841ff-f0bc-4193-9015-c7b42daab052" providerId="ADAL" clId="{E7B52A73-9550-4F51-A403-7D487564B8EA}" dt="2019-10-23T06:47:52.368" v="35" actId="20577"/>
        <pc:sldMkLst>
          <pc:docMk/>
          <pc:sldMk cId="2164356399" sldId="362"/>
        </pc:sldMkLst>
      </pc:sldChg>
      <pc:sldChg chg="addSp modSp modNotesTx">
        <pc:chgData name="Galván Rojas, Jose Luis" userId="ed4841ff-f0bc-4193-9015-c7b42daab052" providerId="ADAL" clId="{E7B52A73-9550-4F51-A403-7D487564B8EA}" dt="2019-10-23T06:57:15.413" v="193" actId="20577"/>
        <pc:sldMkLst>
          <pc:docMk/>
          <pc:sldMk cId="4102509458" sldId="363"/>
        </pc:sldMkLst>
        <pc:spChg chg="mod">
          <ac:chgData name="Galván Rojas, Jose Luis" userId="ed4841ff-f0bc-4193-9015-c7b42daab052" providerId="ADAL" clId="{E7B52A73-9550-4F51-A403-7D487564B8EA}" dt="2019-10-23T06:52:29.093" v="105" actId="20577"/>
          <ac:spMkLst>
            <pc:docMk/>
            <pc:sldMk cId="4102509458" sldId="363"/>
            <ac:spMk id="7" creationId="{D74BA12F-95C6-4C0F-ABCC-4C43C997BDCE}"/>
          </ac:spMkLst>
        </pc:spChg>
        <pc:spChg chg="add mod">
          <ac:chgData name="Galván Rojas, Jose Luis" userId="ed4841ff-f0bc-4193-9015-c7b42daab052" providerId="ADAL" clId="{E7B52A73-9550-4F51-A403-7D487564B8EA}" dt="2019-10-23T06:49:38.688" v="82" actId="1076"/>
          <ac:spMkLst>
            <pc:docMk/>
            <pc:sldMk cId="4102509458" sldId="363"/>
            <ac:spMk id="8" creationId="{60179D42-1BB8-445E-9887-0E4C46A348F0}"/>
          </ac:spMkLst>
        </pc:spChg>
        <pc:spChg chg="mod">
          <ac:chgData name="Galván Rojas, Jose Luis" userId="ed4841ff-f0bc-4193-9015-c7b42daab052" providerId="ADAL" clId="{E7B52A73-9550-4F51-A403-7D487564B8EA}" dt="2019-10-23T06:51:48.550" v="100" actId="20577"/>
          <ac:spMkLst>
            <pc:docMk/>
            <pc:sldMk cId="4102509458" sldId="363"/>
            <ac:spMk id="9" creationId="{F5E2DC4F-3757-764C-A05D-C36B27FA54B5}"/>
          </ac:spMkLst>
        </pc:spChg>
        <pc:spChg chg="add mod">
          <ac:chgData name="Galván Rojas, Jose Luis" userId="ed4841ff-f0bc-4193-9015-c7b42daab052" providerId="ADAL" clId="{E7B52A73-9550-4F51-A403-7D487564B8EA}" dt="2019-10-23T06:53:30.385" v="106" actId="1076"/>
          <ac:spMkLst>
            <pc:docMk/>
            <pc:sldMk cId="4102509458" sldId="363"/>
            <ac:spMk id="10" creationId="{B8E380AB-7E82-45EB-8291-3C0CBFDD3D7C}"/>
          </ac:spMkLst>
        </pc:spChg>
      </pc:sldChg>
      <pc:sldChg chg="del">
        <pc:chgData name="Galván Rojas, Jose Luis" userId="ed4841ff-f0bc-4193-9015-c7b42daab052" providerId="ADAL" clId="{E7B52A73-9550-4F51-A403-7D487564B8EA}" dt="2019-10-22T12:57:15.477" v="1" actId="2696"/>
        <pc:sldMkLst>
          <pc:docMk/>
          <pc:sldMk cId="1170676798" sldId="364"/>
        </pc:sldMkLst>
      </pc:sldChg>
      <pc:sldChg chg="addSp delSp modSp add modNotesTx">
        <pc:chgData name="Galván Rojas, Jose Luis" userId="ed4841ff-f0bc-4193-9015-c7b42daab052" providerId="ADAL" clId="{E7B52A73-9550-4F51-A403-7D487564B8EA}" dt="2019-10-23T09:50:44.180" v="2872" actId="6549"/>
        <pc:sldMkLst>
          <pc:docMk/>
          <pc:sldMk cId="2239530732" sldId="364"/>
        </pc:sldMkLst>
        <pc:spChg chg="add del mod">
          <ac:chgData name="Galván Rojas, Jose Luis" userId="ed4841ff-f0bc-4193-9015-c7b42daab052" providerId="ADAL" clId="{E7B52A73-9550-4F51-A403-7D487564B8EA}" dt="2019-10-23T07:01:31.529" v="239" actId="478"/>
          <ac:spMkLst>
            <pc:docMk/>
            <pc:sldMk cId="2239530732" sldId="364"/>
            <ac:spMk id="3" creationId="{1D3175A3-3837-46A2-96C3-356F116CA024}"/>
          </ac:spMkLst>
        </pc:spChg>
        <pc:spChg chg="mod">
          <ac:chgData name="Galván Rojas, Jose Luis" userId="ed4841ff-f0bc-4193-9015-c7b42daab052" providerId="ADAL" clId="{E7B52A73-9550-4F51-A403-7D487564B8EA}" dt="2019-10-23T07:01:02.756" v="233" actId="20577"/>
          <ac:spMkLst>
            <pc:docMk/>
            <pc:sldMk cId="2239530732" sldId="364"/>
            <ac:spMk id="6" creationId="{1B828EBC-B3D2-40D0-B229-D7BF173E6E41}"/>
          </ac:spMkLst>
        </pc:spChg>
        <pc:spChg chg="del">
          <ac:chgData name="Galván Rojas, Jose Luis" userId="ed4841ff-f0bc-4193-9015-c7b42daab052" providerId="ADAL" clId="{E7B52A73-9550-4F51-A403-7D487564B8EA}" dt="2019-10-23T07:01:26.217" v="236" actId="478"/>
          <ac:spMkLst>
            <pc:docMk/>
            <pc:sldMk cId="2239530732" sldId="364"/>
            <ac:spMk id="7" creationId="{D74BA12F-95C6-4C0F-ABCC-4C43C997BDCE}"/>
          </ac:spMkLst>
        </pc:spChg>
        <pc:spChg chg="del">
          <ac:chgData name="Galván Rojas, Jose Luis" userId="ed4841ff-f0bc-4193-9015-c7b42daab052" providerId="ADAL" clId="{E7B52A73-9550-4F51-A403-7D487564B8EA}" dt="2019-10-23T07:01:21.995" v="234" actId="478"/>
          <ac:spMkLst>
            <pc:docMk/>
            <pc:sldMk cId="2239530732" sldId="364"/>
            <ac:spMk id="8" creationId="{60179D42-1BB8-445E-9887-0E4C46A348F0}"/>
          </ac:spMkLst>
        </pc:spChg>
        <pc:spChg chg="del mod">
          <ac:chgData name="Galván Rojas, Jose Luis" userId="ed4841ff-f0bc-4193-9015-c7b42daab052" providerId="ADAL" clId="{E7B52A73-9550-4F51-A403-7D487564B8EA}" dt="2019-10-23T07:01:29.166" v="238" actId="478"/>
          <ac:spMkLst>
            <pc:docMk/>
            <pc:sldMk cId="2239530732" sldId="364"/>
            <ac:spMk id="9" creationId="{F5E2DC4F-3757-764C-A05D-C36B27FA54B5}"/>
          </ac:spMkLst>
        </pc:spChg>
        <pc:spChg chg="del">
          <ac:chgData name="Galván Rojas, Jose Luis" userId="ed4841ff-f0bc-4193-9015-c7b42daab052" providerId="ADAL" clId="{E7B52A73-9550-4F51-A403-7D487564B8EA}" dt="2019-10-23T07:01:24.067" v="235" actId="478"/>
          <ac:spMkLst>
            <pc:docMk/>
            <pc:sldMk cId="2239530732" sldId="364"/>
            <ac:spMk id="10" creationId="{B8E380AB-7E82-45EB-8291-3C0CBFDD3D7C}"/>
          </ac:spMkLst>
        </pc:spChg>
        <pc:spChg chg="add mod">
          <ac:chgData name="Galván Rojas, Jose Luis" userId="ed4841ff-f0bc-4193-9015-c7b42daab052" providerId="ADAL" clId="{E7B52A73-9550-4F51-A403-7D487564B8EA}" dt="2019-10-23T07:11:33.720" v="912" actId="14100"/>
          <ac:spMkLst>
            <pc:docMk/>
            <pc:sldMk cId="2239530732" sldId="364"/>
            <ac:spMk id="11" creationId="{599A4418-91EF-4491-BEA8-B767AD36E264}"/>
          </ac:spMkLst>
        </pc:spChg>
        <pc:spChg chg="add mod">
          <ac:chgData name="Galván Rojas, Jose Luis" userId="ed4841ff-f0bc-4193-9015-c7b42daab052" providerId="ADAL" clId="{E7B52A73-9550-4F51-A403-7D487564B8EA}" dt="2019-10-23T07:12:09.951" v="918" actId="113"/>
          <ac:spMkLst>
            <pc:docMk/>
            <pc:sldMk cId="2239530732" sldId="364"/>
            <ac:spMk id="13" creationId="{BE356034-A5D5-4FA8-968D-8DAA25E553F8}"/>
          </ac:spMkLst>
        </pc:spChg>
        <pc:picChg chg="add mod ord">
          <ac:chgData name="Galván Rojas, Jose Luis" userId="ed4841ff-f0bc-4193-9015-c7b42daab052" providerId="ADAL" clId="{E7B52A73-9550-4F51-A403-7D487564B8EA}" dt="2019-10-23T07:11:36.099" v="913" actId="1076"/>
          <ac:picMkLst>
            <pc:docMk/>
            <pc:sldMk cId="2239530732" sldId="364"/>
            <ac:picMk id="12" creationId="{5377D869-554A-4635-93CF-E026E2448DC2}"/>
          </ac:picMkLst>
        </pc:picChg>
      </pc:sldChg>
      <pc:sldChg chg="addSp delSp modSp add modNotesTx">
        <pc:chgData name="Galván Rojas, Jose Luis" userId="ed4841ff-f0bc-4193-9015-c7b42daab052" providerId="ADAL" clId="{E7B52A73-9550-4F51-A403-7D487564B8EA}" dt="2019-10-23T08:28:57.110" v="1379" actId="6549"/>
        <pc:sldMkLst>
          <pc:docMk/>
          <pc:sldMk cId="2950189274" sldId="365"/>
        </pc:sldMkLst>
        <pc:spChg chg="mod">
          <ac:chgData name="Galván Rojas, Jose Luis" userId="ed4841ff-f0bc-4193-9015-c7b42daab052" providerId="ADAL" clId="{E7B52A73-9550-4F51-A403-7D487564B8EA}" dt="2019-10-23T07:13:24.187" v="954" actId="20577"/>
          <ac:spMkLst>
            <pc:docMk/>
            <pc:sldMk cId="2950189274" sldId="365"/>
            <ac:spMk id="6" creationId="{1B828EBC-B3D2-40D0-B229-D7BF173E6E41}"/>
          </ac:spMkLst>
        </pc:spChg>
        <pc:spChg chg="del">
          <ac:chgData name="Galván Rojas, Jose Luis" userId="ed4841ff-f0bc-4193-9015-c7b42daab052" providerId="ADAL" clId="{E7B52A73-9550-4F51-A403-7D487564B8EA}" dt="2019-10-23T07:13:40.282" v="957" actId="478"/>
          <ac:spMkLst>
            <pc:docMk/>
            <pc:sldMk cId="2950189274" sldId="365"/>
            <ac:spMk id="7" creationId="{D74BA12F-95C6-4C0F-ABCC-4C43C997BDCE}"/>
          </ac:spMkLst>
        </pc:spChg>
        <pc:spChg chg="del">
          <ac:chgData name="Galván Rojas, Jose Luis" userId="ed4841ff-f0bc-4193-9015-c7b42daab052" providerId="ADAL" clId="{E7B52A73-9550-4F51-A403-7D487564B8EA}" dt="2019-10-23T07:13:29.391" v="955" actId="478"/>
          <ac:spMkLst>
            <pc:docMk/>
            <pc:sldMk cId="2950189274" sldId="365"/>
            <ac:spMk id="8" creationId="{60179D42-1BB8-445E-9887-0E4C46A348F0}"/>
          </ac:spMkLst>
        </pc:spChg>
        <pc:spChg chg="mod">
          <ac:chgData name="Galván Rojas, Jose Luis" userId="ed4841ff-f0bc-4193-9015-c7b42daab052" providerId="ADAL" clId="{E7B52A73-9550-4F51-A403-7D487564B8EA}" dt="2019-10-23T08:28:41.746" v="1375" actId="1076"/>
          <ac:spMkLst>
            <pc:docMk/>
            <pc:sldMk cId="2950189274" sldId="365"/>
            <ac:spMk id="9" creationId="{F5E2DC4F-3757-764C-A05D-C36B27FA54B5}"/>
          </ac:spMkLst>
        </pc:spChg>
        <pc:spChg chg="del">
          <ac:chgData name="Galván Rojas, Jose Luis" userId="ed4841ff-f0bc-4193-9015-c7b42daab052" providerId="ADAL" clId="{E7B52A73-9550-4F51-A403-7D487564B8EA}" dt="2019-10-23T07:13:38.614" v="956" actId="478"/>
          <ac:spMkLst>
            <pc:docMk/>
            <pc:sldMk cId="2950189274" sldId="365"/>
            <ac:spMk id="10" creationId="{B8E380AB-7E82-45EB-8291-3C0CBFDD3D7C}"/>
          </ac:spMkLst>
        </pc:spChg>
        <pc:picChg chg="add mod ord">
          <ac:chgData name="Galván Rojas, Jose Luis" userId="ed4841ff-f0bc-4193-9015-c7b42daab052" providerId="ADAL" clId="{E7B52A73-9550-4F51-A403-7D487564B8EA}" dt="2019-10-23T08:28:21.474" v="1372" actId="1076"/>
          <ac:picMkLst>
            <pc:docMk/>
            <pc:sldMk cId="2950189274" sldId="365"/>
            <ac:picMk id="3" creationId="{7B10BA1B-B19B-49E3-BF5D-CF588F86225C}"/>
          </ac:picMkLst>
        </pc:picChg>
      </pc:sldChg>
      <pc:sldChg chg="del">
        <pc:chgData name="Galván Rojas, Jose Luis" userId="ed4841ff-f0bc-4193-9015-c7b42daab052" providerId="ADAL" clId="{E7B52A73-9550-4F51-A403-7D487564B8EA}" dt="2019-10-22T12:57:16.631" v="2" actId="2696"/>
        <pc:sldMkLst>
          <pc:docMk/>
          <pc:sldMk cId="3681396790" sldId="365"/>
        </pc:sldMkLst>
      </pc:sldChg>
      <pc:sldChg chg="addSp delSp modSp add modNotesTx">
        <pc:chgData name="Galván Rojas, Jose Luis" userId="ed4841ff-f0bc-4193-9015-c7b42daab052" providerId="ADAL" clId="{E7B52A73-9550-4F51-A403-7D487564B8EA}" dt="2019-10-23T08:50:21.051" v="1785" actId="20577"/>
        <pc:sldMkLst>
          <pc:docMk/>
          <pc:sldMk cId="1633768804" sldId="366"/>
        </pc:sldMkLst>
        <pc:spChg chg="mod">
          <ac:chgData name="Galván Rojas, Jose Luis" userId="ed4841ff-f0bc-4193-9015-c7b42daab052" providerId="ADAL" clId="{E7B52A73-9550-4F51-A403-7D487564B8EA}" dt="2019-10-23T08:29:05.745" v="1393" actId="20577"/>
          <ac:spMkLst>
            <pc:docMk/>
            <pc:sldMk cId="1633768804" sldId="366"/>
            <ac:spMk id="6" creationId="{1B828EBC-B3D2-40D0-B229-D7BF173E6E41}"/>
          </ac:spMkLst>
        </pc:spChg>
        <pc:spChg chg="mod">
          <ac:chgData name="Galván Rojas, Jose Luis" userId="ed4841ff-f0bc-4193-9015-c7b42daab052" providerId="ADAL" clId="{E7B52A73-9550-4F51-A403-7D487564B8EA}" dt="2019-10-23T08:49:26.397" v="1774" actId="6549"/>
          <ac:spMkLst>
            <pc:docMk/>
            <pc:sldMk cId="1633768804" sldId="366"/>
            <ac:spMk id="9" creationId="{F5E2DC4F-3757-764C-A05D-C36B27FA54B5}"/>
          </ac:spMkLst>
        </pc:spChg>
        <pc:picChg chg="add del">
          <ac:chgData name="Galván Rojas, Jose Luis" userId="ed4841ff-f0bc-4193-9015-c7b42daab052" providerId="ADAL" clId="{E7B52A73-9550-4F51-A403-7D487564B8EA}" dt="2019-10-23T08:39:36.857" v="1612" actId="478"/>
          <ac:picMkLst>
            <pc:docMk/>
            <pc:sldMk cId="1633768804" sldId="366"/>
            <ac:picMk id="2" creationId="{6A8E6CF7-0D81-4098-ABD8-D5CAFE5893D8}"/>
          </ac:picMkLst>
        </pc:picChg>
        <pc:picChg chg="del">
          <ac:chgData name="Galván Rojas, Jose Luis" userId="ed4841ff-f0bc-4193-9015-c7b42daab052" providerId="ADAL" clId="{E7B52A73-9550-4F51-A403-7D487564B8EA}" dt="2019-10-23T08:39:26.430" v="1610" actId="478"/>
          <ac:picMkLst>
            <pc:docMk/>
            <pc:sldMk cId="1633768804" sldId="366"/>
            <ac:picMk id="3" creationId="{7B10BA1B-B19B-49E3-BF5D-CF588F86225C}"/>
          </ac:picMkLst>
        </pc:picChg>
        <pc:picChg chg="add mod">
          <ac:chgData name="Galván Rojas, Jose Luis" userId="ed4841ff-f0bc-4193-9015-c7b42daab052" providerId="ADAL" clId="{E7B52A73-9550-4F51-A403-7D487564B8EA}" dt="2019-10-23T08:39:54.734" v="1617" actId="1076"/>
          <ac:picMkLst>
            <pc:docMk/>
            <pc:sldMk cId="1633768804" sldId="366"/>
            <ac:picMk id="5" creationId="{D5FF2BF2-C924-4204-B5FC-C39A226F5DD4}"/>
          </ac:picMkLst>
        </pc:picChg>
      </pc:sldChg>
      <pc:sldChg chg="addSp delSp modSp add modNotesTx">
        <pc:chgData name="Galván Rojas, Jose Luis" userId="ed4841ff-f0bc-4193-9015-c7b42daab052" providerId="ADAL" clId="{E7B52A73-9550-4F51-A403-7D487564B8EA}" dt="2019-10-23T09:20:17.497" v="2243" actId="6549"/>
        <pc:sldMkLst>
          <pc:docMk/>
          <pc:sldMk cId="2065399202" sldId="367"/>
        </pc:sldMkLst>
        <pc:spChg chg="mod">
          <ac:chgData name="Galván Rojas, Jose Luis" userId="ed4841ff-f0bc-4193-9015-c7b42daab052" providerId="ADAL" clId="{E7B52A73-9550-4F51-A403-7D487564B8EA}" dt="2019-10-23T08:40:13.185" v="1637" actId="20577"/>
          <ac:spMkLst>
            <pc:docMk/>
            <pc:sldMk cId="2065399202" sldId="367"/>
            <ac:spMk id="6" creationId="{1B828EBC-B3D2-40D0-B229-D7BF173E6E41}"/>
          </ac:spMkLst>
        </pc:spChg>
        <pc:spChg chg="mod">
          <ac:chgData name="Galván Rojas, Jose Luis" userId="ed4841ff-f0bc-4193-9015-c7b42daab052" providerId="ADAL" clId="{E7B52A73-9550-4F51-A403-7D487564B8EA}" dt="2019-10-23T09:09:28.310" v="1889" actId="14100"/>
          <ac:spMkLst>
            <pc:docMk/>
            <pc:sldMk cId="2065399202" sldId="367"/>
            <ac:spMk id="9" creationId="{F5E2DC4F-3757-764C-A05D-C36B27FA54B5}"/>
          </ac:spMkLst>
        </pc:spChg>
        <pc:picChg chg="del">
          <ac:chgData name="Galván Rojas, Jose Luis" userId="ed4841ff-f0bc-4193-9015-c7b42daab052" providerId="ADAL" clId="{E7B52A73-9550-4F51-A403-7D487564B8EA}" dt="2019-10-23T09:09:15.628" v="1883" actId="478"/>
          <ac:picMkLst>
            <pc:docMk/>
            <pc:sldMk cId="2065399202" sldId="367"/>
            <ac:picMk id="3" creationId="{7B10BA1B-B19B-49E3-BF5D-CF588F86225C}"/>
          </ac:picMkLst>
        </pc:picChg>
        <pc:picChg chg="add del mod">
          <ac:chgData name="Galván Rojas, Jose Luis" userId="ed4841ff-f0bc-4193-9015-c7b42daab052" providerId="ADAL" clId="{E7B52A73-9550-4F51-A403-7D487564B8EA}" dt="2019-10-23T09:08:38.299" v="1882" actId="478"/>
          <ac:picMkLst>
            <pc:docMk/>
            <pc:sldMk cId="2065399202" sldId="367"/>
            <ac:picMk id="5" creationId="{CB02A0DB-5E18-4B49-A94D-3906D3720CA5}"/>
          </ac:picMkLst>
        </pc:picChg>
        <pc:picChg chg="add mod">
          <ac:chgData name="Galván Rojas, Jose Luis" userId="ed4841ff-f0bc-4193-9015-c7b42daab052" providerId="ADAL" clId="{E7B52A73-9550-4F51-A403-7D487564B8EA}" dt="2019-10-23T09:09:19.538" v="1888" actId="1076"/>
          <ac:picMkLst>
            <pc:docMk/>
            <pc:sldMk cId="2065399202" sldId="367"/>
            <ac:picMk id="8" creationId="{5FD6407B-DC35-49B8-9080-F1FE7DD795F2}"/>
          </ac:picMkLst>
        </pc:picChg>
      </pc:sldChg>
      <pc:sldChg chg="addSp delSp modSp add modNotesTx">
        <pc:chgData name="Galván Rojas, Jose Luis" userId="ed4841ff-f0bc-4193-9015-c7b42daab052" providerId="ADAL" clId="{E7B52A73-9550-4F51-A403-7D487564B8EA}" dt="2019-10-23T09:20:20.009" v="2244" actId="6549"/>
        <pc:sldMkLst>
          <pc:docMk/>
          <pc:sldMk cId="3354588075" sldId="368"/>
        </pc:sldMkLst>
        <pc:spChg chg="mod">
          <ac:chgData name="Galván Rojas, Jose Luis" userId="ed4841ff-f0bc-4193-9015-c7b42daab052" providerId="ADAL" clId="{E7B52A73-9550-4F51-A403-7D487564B8EA}" dt="2019-10-23T09:09:41.617" v="1906" actId="20577"/>
          <ac:spMkLst>
            <pc:docMk/>
            <pc:sldMk cId="3354588075" sldId="368"/>
            <ac:spMk id="6" creationId="{1B828EBC-B3D2-40D0-B229-D7BF173E6E41}"/>
          </ac:spMkLst>
        </pc:spChg>
        <pc:spChg chg="mod">
          <ac:chgData name="Galván Rojas, Jose Luis" userId="ed4841ff-f0bc-4193-9015-c7b42daab052" providerId="ADAL" clId="{E7B52A73-9550-4F51-A403-7D487564B8EA}" dt="2019-10-23T09:16:51.164" v="2221" actId="20577"/>
          <ac:spMkLst>
            <pc:docMk/>
            <pc:sldMk cId="3354588075" sldId="368"/>
            <ac:spMk id="9" creationId="{F5E2DC4F-3757-764C-A05D-C36B27FA54B5}"/>
          </ac:spMkLst>
        </pc:spChg>
        <pc:picChg chg="add del mod">
          <ac:chgData name="Galván Rojas, Jose Luis" userId="ed4841ff-f0bc-4193-9015-c7b42daab052" providerId="ADAL" clId="{E7B52A73-9550-4F51-A403-7D487564B8EA}" dt="2019-10-23T09:17:34.320" v="2224" actId="478"/>
          <ac:picMkLst>
            <pc:docMk/>
            <pc:sldMk cId="3354588075" sldId="368"/>
            <ac:picMk id="3" creationId="{987A42DA-3E88-4900-A904-D1F53883602B}"/>
          </ac:picMkLst>
        </pc:picChg>
        <pc:picChg chg="add del mod">
          <ac:chgData name="Galván Rojas, Jose Luis" userId="ed4841ff-f0bc-4193-9015-c7b42daab052" providerId="ADAL" clId="{E7B52A73-9550-4F51-A403-7D487564B8EA}" dt="2019-10-23T09:17:47.820" v="2226" actId="478"/>
          <ac:picMkLst>
            <pc:docMk/>
            <pc:sldMk cId="3354588075" sldId="368"/>
            <ac:picMk id="7" creationId="{4AC2D036-49FE-4A1E-905E-E274B99E05E0}"/>
          </ac:picMkLst>
        </pc:picChg>
        <pc:picChg chg="del">
          <ac:chgData name="Galván Rojas, Jose Luis" userId="ed4841ff-f0bc-4193-9015-c7b42daab052" providerId="ADAL" clId="{E7B52A73-9550-4F51-A403-7D487564B8EA}" dt="2019-10-23T09:17:31.569" v="2222" actId="478"/>
          <ac:picMkLst>
            <pc:docMk/>
            <pc:sldMk cId="3354588075" sldId="368"/>
            <ac:picMk id="8" creationId="{5FD6407B-DC35-49B8-9080-F1FE7DD795F2}"/>
          </ac:picMkLst>
        </pc:picChg>
        <pc:picChg chg="add del mod">
          <ac:chgData name="Galván Rojas, Jose Luis" userId="ed4841ff-f0bc-4193-9015-c7b42daab052" providerId="ADAL" clId="{E7B52A73-9550-4F51-A403-7D487564B8EA}" dt="2019-10-23T09:18:16.280" v="2228" actId="478"/>
          <ac:picMkLst>
            <pc:docMk/>
            <pc:sldMk cId="3354588075" sldId="368"/>
            <ac:picMk id="11" creationId="{F4E341AA-9C6D-45A9-ABFF-FECC9FC0F41C}"/>
          </ac:picMkLst>
        </pc:picChg>
        <pc:picChg chg="add del mod">
          <ac:chgData name="Galván Rojas, Jose Luis" userId="ed4841ff-f0bc-4193-9015-c7b42daab052" providerId="ADAL" clId="{E7B52A73-9550-4F51-A403-7D487564B8EA}" dt="2019-10-23T09:18:45.426" v="2231" actId="478"/>
          <ac:picMkLst>
            <pc:docMk/>
            <pc:sldMk cId="3354588075" sldId="368"/>
            <ac:picMk id="13" creationId="{AF708EAC-C51F-41E3-9FB8-82057B91F65E}"/>
          </ac:picMkLst>
        </pc:picChg>
        <pc:picChg chg="add del mod">
          <ac:chgData name="Galván Rojas, Jose Luis" userId="ed4841ff-f0bc-4193-9015-c7b42daab052" providerId="ADAL" clId="{E7B52A73-9550-4F51-A403-7D487564B8EA}" dt="2019-10-23T09:18:56.754" v="2233" actId="478"/>
          <ac:picMkLst>
            <pc:docMk/>
            <pc:sldMk cId="3354588075" sldId="368"/>
            <ac:picMk id="15" creationId="{CA259244-D200-42E2-834F-504AA06B5EAE}"/>
          </ac:picMkLst>
        </pc:picChg>
        <pc:picChg chg="add mod">
          <ac:chgData name="Galván Rojas, Jose Luis" userId="ed4841ff-f0bc-4193-9015-c7b42daab052" providerId="ADAL" clId="{E7B52A73-9550-4F51-A403-7D487564B8EA}" dt="2019-10-23T09:19:49.205" v="2239" actId="1076"/>
          <ac:picMkLst>
            <pc:docMk/>
            <pc:sldMk cId="3354588075" sldId="368"/>
            <ac:picMk id="17" creationId="{ADDD8C1B-0B0E-406D-8895-97CB8CBD9698}"/>
          </ac:picMkLst>
        </pc:picChg>
      </pc:sldChg>
      <pc:sldChg chg="addSp delSp modSp add modNotesTx">
        <pc:chgData name="Galván Rojas, Jose Luis" userId="ed4841ff-f0bc-4193-9015-c7b42daab052" providerId="ADAL" clId="{E7B52A73-9550-4F51-A403-7D487564B8EA}" dt="2019-10-23T10:20:47.905" v="3495" actId="1076"/>
        <pc:sldMkLst>
          <pc:docMk/>
          <pc:sldMk cId="4042321162" sldId="369"/>
        </pc:sldMkLst>
        <pc:spChg chg="mod">
          <ac:chgData name="Galván Rojas, Jose Luis" userId="ed4841ff-f0bc-4193-9015-c7b42daab052" providerId="ADAL" clId="{E7B52A73-9550-4F51-A403-7D487564B8EA}" dt="2019-10-23T09:20:55.024" v="2273" actId="20577"/>
          <ac:spMkLst>
            <pc:docMk/>
            <pc:sldMk cId="4042321162" sldId="369"/>
            <ac:spMk id="6" creationId="{1B828EBC-B3D2-40D0-B229-D7BF173E6E41}"/>
          </ac:spMkLst>
        </pc:spChg>
        <pc:spChg chg="mod">
          <ac:chgData name="Galván Rojas, Jose Luis" userId="ed4841ff-f0bc-4193-9015-c7b42daab052" providerId="ADAL" clId="{E7B52A73-9550-4F51-A403-7D487564B8EA}" dt="2019-10-23T10:20:39.786" v="3493" actId="14100"/>
          <ac:spMkLst>
            <pc:docMk/>
            <pc:sldMk cId="4042321162" sldId="369"/>
            <ac:spMk id="9" creationId="{F5E2DC4F-3757-764C-A05D-C36B27FA54B5}"/>
          </ac:spMkLst>
        </pc:spChg>
        <pc:picChg chg="add mod ord">
          <ac:chgData name="Galván Rojas, Jose Luis" userId="ed4841ff-f0bc-4193-9015-c7b42daab052" providerId="ADAL" clId="{E7B52A73-9550-4F51-A403-7D487564B8EA}" dt="2019-10-23T10:20:47.905" v="3495" actId="1076"/>
          <ac:picMkLst>
            <pc:docMk/>
            <pc:sldMk cId="4042321162" sldId="369"/>
            <ac:picMk id="3" creationId="{1D0242A5-8F38-49CE-841E-4573E89B69A5}"/>
          </ac:picMkLst>
        </pc:picChg>
        <pc:picChg chg="del">
          <ac:chgData name="Galván Rojas, Jose Luis" userId="ed4841ff-f0bc-4193-9015-c7b42daab052" providerId="ADAL" clId="{E7B52A73-9550-4F51-A403-7D487564B8EA}" dt="2019-10-23T09:21:57.244" v="2274" actId="478"/>
          <ac:picMkLst>
            <pc:docMk/>
            <pc:sldMk cId="4042321162" sldId="369"/>
            <ac:picMk id="17" creationId="{ADDD8C1B-0B0E-406D-8895-97CB8CBD9698}"/>
          </ac:picMkLst>
        </pc:picChg>
      </pc:sldChg>
      <pc:sldChg chg="addSp delSp modSp add">
        <pc:chgData name="Galván Rojas, Jose Luis" userId="ed4841ff-f0bc-4193-9015-c7b42daab052" providerId="ADAL" clId="{E7B52A73-9550-4F51-A403-7D487564B8EA}" dt="2019-10-23T10:26:44.224" v="3808" actId="20577"/>
        <pc:sldMkLst>
          <pc:docMk/>
          <pc:sldMk cId="107650148" sldId="370"/>
        </pc:sldMkLst>
        <pc:spChg chg="mod">
          <ac:chgData name="Galván Rojas, Jose Luis" userId="ed4841ff-f0bc-4193-9015-c7b42daab052" providerId="ADAL" clId="{E7B52A73-9550-4F51-A403-7D487564B8EA}" dt="2019-10-23T09:23:18.495" v="2350" actId="20577"/>
          <ac:spMkLst>
            <pc:docMk/>
            <pc:sldMk cId="107650148" sldId="370"/>
            <ac:spMk id="6" creationId="{1B828EBC-B3D2-40D0-B229-D7BF173E6E41}"/>
          </ac:spMkLst>
        </pc:spChg>
        <pc:spChg chg="mod">
          <ac:chgData name="Galván Rojas, Jose Luis" userId="ed4841ff-f0bc-4193-9015-c7b42daab052" providerId="ADAL" clId="{E7B52A73-9550-4F51-A403-7D487564B8EA}" dt="2019-10-23T10:26:44.224" v="3808" actId="20577"/>
          <ac:spMkLst>
            <pc:docMk/>
            <pc:sldMk cId="107650148" sldId="370"/>
            <ac:spMk id="9" creationId="{F5E2DC4F-3757-764C-A05D-C36B27FA54B5}"/>
          </ac:spMkLst>
        </pc:spChg>
        <pc:picChg chg="del">
          <ac:chgData name="Galván Rojas, Jose Luis" userId="ed4841ff-f0bc-4193-9015-c7b42daab052" providerId="ADAL" clId="{E7B52A73-9550-4F51-A403-7D487564B8EA}" dt="2019-10-23T09:24:33.842" v="2356" actId="478"/>
          <ac:picMkLst>
            <pc:docMk/>
            <pc:sldMk cId="107650148" sldId="370"/>
            <ac:picMk id="3" creationId="{1D0242A5-8F38-49CE-841E-4573E89B69A5}"/>
          </ac:picMkLst>
        </pc:picChg>
        <pc:picChg chg="add del mod">
          <ac:chgData name="Galván Rojas, Jose Luis" userId="ed4841ff-f0bc-4193-9015-c7b42daab052" providerId="ADAL" clId="{E7B52A73-9550-4F51-A403-7D487564B8EA}" dt="2019-10-23T09:24:09.212" v="2355" actId="478"/>
          <ac:picMkLst>
            <pc:docMk/>
            <pc:sldMk cId="107650148" sldId="370"/>
            <ac:picMk id="5" creationId="{C59FDC54-4371-4DAB-A564-8EF90E6648D1}"/>
          </ac:picMkLst>
        </pc:picChg>
        <pc:picChg chg="add mod">
          <ac:chgData name="Galván Rojas, Jose Luis" userId="ed4841ff-f0bc-4193-9015-c7b42daab052" providerId="ADAL" clId="{E7B52A73-9550-4F51-A403-7D487564B8EA}" dt="2019-10-23T09:24:42.847" v="2362" actId="1076"/>
          <ac:picMkLst>
            <pc:docMk/>
            <pc:sldMk cId="107650148" sldId="370"/>
            <ac:picMk id="1026" creationId="{CDAD41F3-AF34-4672-9FB7-20AC1CB01E29}"/>
          </ac:picMkLst>
        </pc:picChg>
      </pc:sldChg>
      <pc:sldChg chg="modSp add del">
        <pc:chgData name="Galván Rojas, Jose Luis" userId="ed4841ff-f0bc-4193-9015-c7b42daab052" providerId="ADAL" clId="{E7B52A73-9550-4F51-A403-7D487564B8EA}" dt="2019-10-23T09:23:07.184" v="2325" actId="2696"/>
        <pc:sldMkLst>
          <pc:docMk/>
          <pc:sldMk cId="1704092340" sldId="370"/>
        </pc:sldMkLst>
        <pc:spChg chg="mod">
          <ac:chgData name="Galván Rojas, Jose Luis" userId="ed4841ff-f0bc-4193-9015-c7b42daab052" providerId="ADAL" clId="{E7B52A73-9550-4F51-A403-7D487564B8EA}" dt="2019-10-23T09:22:59.122" v="2324" actId="20577"/>
          <ac:spMkLst>
            <pc:docMk/>
            <pc:sldMk cId="1704092340" sldId="370"/>
            <ac:spMk id="6" creationId="{1B828EBC-B3D2-40D0-B229-D7BF173E6E41}"/>
          </ac:spMkLst>
        </pc:spChg>
      </pc:sldChg>
      <pc:sldChg chg="add del">
        <pc:chgData name="Galván Rojas, Jose Luis" userId="ed4841ff-f0bc-4193-9015-c7b42daab052" providerId="ADAL" clId="{E7B52A73-9550-4F51-A403-7D487564B8EA}" dt="2019-10-23T09:23:08.120" v="2326" actId="2696"/>
        <pc:sldMkLst>
          <pc:docMk/>
          <pc:sldMk cId="183301947" sldId="371"/>
        </pc:sldMkLst>
      </pc:sldChg>
      <pc:sldChg chg="addSp delSp modSp add">
        <pc:chgData name="Galván Rojas, Jose Luis" userId="ed4841ff-f0bc-4193-9015-c7b42daab052" providerId="ADAL" clId="{E7B52A73-9550-4F51-A403-7D487564B8EA}" dt="2019-10-23T10:29:14.084" v="4127" actId="14100"/>
        <pc:sldMkLst>
          <pc:docMk/>
          <pc:sldMk cId="478743324" sldId="371"/>
        </pc:sldMkLst>
        <pc:spChg chg="mod">
          <ac:chgData name="Galván Rojas, Jose Luis" userId="ed4841ff-f0bc-4193-9015-c7b42daab052" providerId="ADAL" clId="{E7B52A73-9550-4F51-A403-7D487564B8EA}" dt="2019-10-23T09:25:14.959" v="2395" actId="20577"/>
          <ac:spMkLst>
            <pc:docMk/>
            <pc:sldMk cId="478743324" sldId="371"/>
            <ac:spMk id="6" creationId="{1B828EBC-B3D2-40D0-B229-D7BF173E6E41}"/>
          </ac:spMkLst>
        </pc:spChg>
        <pc:spChg chg="mod">
          <ac:chgData name="Galván Rojas, Jose Luis" userId="ed4841ff-f0bc-4193-9015-c7b42daab052" providerId="ADAL" clId="{E7B52A73-9550-4F51-A403-7D487564B8EA}" dt="2019-10-23T10:29:14.084" v="4127" actId="14100"/>
          <ac:spMkLst>
            <pc:docMk/>
            <pc:sldMk cId="478743324" sldId="371"/>
            <ac:spMk id="9" creationId="{F5E2DC4F-3757-764C-A05D-C36B27FA54B5}"/>
          </ac:spMkLst>
        </pc:spChg>
        <pc:picChg chg="add mod">
          <ac:chgData name="Galván Rojas, Jose Luis" userId="ed4841ff-f0bc-4193-9015-c7b42daab052" providerId="ADAL" clId="{E7B52A73-9550-4F51-A403-7D487564B8EA}" dt="2019-10-23T10:29:10.468" v="4126" actId="1076"/>
          <ac:picMkLst>
            <pc:docMk/>
            <pc:sldMk cId="478743324" sldId="371"/>
            <ac:picMk id="3" creationId="{A605690A-E50E-4F58-AEFD-A89AE768C05C}"/>
          </ac:picMkLst>
        </pc:picChg>
        <pc:picChg chg="del">
          <ac:chgData name="Galván Rojas, Jose Luis" userId="ed4841ff-f0bc-4193-9015-c7b42daab052" providerId="ADAL" clId="{E7B52A73-9550-4F51-A403-7D487564B8EA}" dt="2019-10-23T09:25:17.368" v="2396" actId="478"/>
          <ac:picMkLst>
            <pc:docMk/>
            <pc:sldMk cId="478743324" sldId="371"/>
            <ac:picMk id="1026" creationId="{CDAD41F3-AF34-4672-9FB7-20AC1CB01E29}"/>
          </ac:picMkLst>
        </pc:picChg>
      </pc:sldChg>
      <pc:sldChg chg="addSp delSp modSp add">
        <pc:chgData name="Galván Rojas, Jose Luis" userId="ed4841ff-f0bc-4193-9015-c7b42daab052" providerId="ADAL" clId="{E7B52A73-9550-4F51-A403-7D487564B8EA}" dt="2019-10-23T10:34:03.065" v="4466" actId="20577"/>
        <pc:sldMkLst>
          <pc:docMk/>
          <pc:sldMk cId="455057150" sldId="372"/>
        </pc:sldMkLst>
        <pc:spChg chg="mod">
          <ac:chgData name="Galván Rojas, Jose Luis" userId="ed4841ff-f0bc-4193-9015-c7b42daab052" providerId="ADAL" clId="{E7B52A73-9550-4F51-A403-7D487564B8EA}" dt="2019-10-23T09:27:11.658" v="2424" actId="20577"/>
          <ac:spMkLst>
            <pc:docMk/>
            <pc:sldMk cId="455057150" sldId="372"/>
            <ac:spMk id="6" creationId="{1B828EBC-B3D2-40D0-B229-D7BF173E6E41}"/>
          </ac:spMkLst>
        </pc:spChg>
        <pc:spChg chg="mod">
          <ac:chgData name="Galván Rojas, Jose Luis" userId="ed4841ff-f0bc-4193-9015-c7b42daab052" providerId="ADAL" clId="{E7B52A73-9550-4F51-A403-7D487564B8EA}" dt="2019-10-23T10:34:03.065" v="4466" actId="20577"/>
          <ac:spMkLst>
            <pc:docMk/>
            <pc:sldMk cId="455057150" sldId="372"/>
            <ac:spMk id="9" creationId="{F5E2DC4F-3757-764C-A05D-C36B27FA54B5}"/>
          </ac:spMkLst>
        </pc:spChg>
        <pc:picChg chg="del">
          <ac:chgData name="Galván Rojas, Jose Luis" userId="ed4841ff-f0bc-4193-9015-c7b42daab052" providerId="ADAL" clId="{E7B52A73-9550-4F51-A403-7D487564B8EA}" dt="2019-10-23T09:27:29.489" v="2425" actId="478"/>
          <ac:picMkLst>
            <pc:docMk/>
            <pc:sldMk cId="455057150" sldId="372"/>
            <ac:picMk id="3" creationId="{A605690A-E50E-4F58-AEFD-A89AE768C05C}"/>
          </ac:picMkLst>
        </pc:picChg>
        <pc:picChg chg="add mod">
          <ac:chgData name="Galván Rojas, Jose Luis" userId="ed4841ff-f0bc-4193-9015-c7b42daab052" providerId="ADAL" clId="{E7B52A73-9550-4F51-A403-7D487564B8EA}" dt="2019-10-23T09:27:35.193" v="2431" actId="1076"/>
          <ac:picMkLst>
            <pc:docMk/>
            <pc:sldMk cId="455057150" sldId="372"/>
            <ac:picMk id="5" creationId="{89DCB49E-EAF7-4884-BD2F-4C569DAE48F5}"/>
          </ac:picMkLst>
        </pc:picChg>
      </pc:sldChg>
      <pc:sldChg chg="addSp delSp modSp add">
        <pc:chgData name="Galván Rojas, Jose Luis" userId="ed4841ff-f0bc-4193-9015-c7b42daab052" providerId="ADAL" clId="{E7B52A73-9550-4F51-A403-7D487564B8EA}" dt="2019-10-23T10:37:36.828" v="5099" actId="20577"/>
        <pc:sldMkLst>
          <pc:docMk/>
          <pc:sldMk cId="3325227930" sldId="373"/>
        </pc:sldMkLst>
        <pc:spChg chg="add mod">
          <ac:chgData name="Galván Rojas, Jose Luis" userId="ed4841ff-f0bc-4193-9015-c7b42daab052" providerId="ADAL" clId="{E7B52A73-9550-4F51-A403-7D487564B8EA}" dt="2019-10-23T10:37:36.828" v="5099" actId="20577"/>
          <ac:spMkLst>
            <pc:docMk/>
            <pc:sldMk cId="3325227930" sldId="373"/>
            <ac:spMk id="5" creationId="{9BB3D784-4382-4CEF-BC74-F02C5A07AF21}"/>
          </ac:spMkLst>
        </pc:spChg>
        <pc:spChg chg="mod">
          <ac:chgData name="Galván Rojas, Jose Luis" userId="ed4841ff-f0bc-4193-9015-c7b42daab052" providerId="ADAL" clId="{E7B52A73-9550-4F51-A403-7D487564B8EA}" dt="2019-10-23T09:27:53.347" v="2446" actId="6549"/>
          <ac:spMkLst>
            <pc:docMk/>
            <pc:sldMk cId="3325227930" sldId="373"/>
            <ac:spMk id="6" creationId="{1B828EBC-B3D2-40D0-B229-D7BF173E6E41}"/>
          </ac:spMkLst>
        </pc:spChg>
        <pc:spChg chg="del mod">
          <ac:chgData name="Galván Rojas, Jose Luis" userId="ed4841ff-f0bc-4193-9015-c7b42daab052" providerId="ADAL" clId="{E7B52A73-9550-4F51-A403-7D487564B8EA}" dt="2019-10-23T09:50:58.012" v="2873" actId="478"/>
          <ac:spMkLst>
            <pc:docMk/>
            <pc:sldMk cId="3325227930" sldId="373"/>
            <ac:spMk id="9" creationId="{F5E2DC4F-3757-764C-A05D-C36B27FA54B5}"/>
          </ac:spMkLst>
        </pc:spChg>
        <pc:picChg chg="del">
          <ac:chgData name="Galván Rojas, Jose Luis" userId="ed4841ff-f0bc-4193-9015-c7b42daab052" providerId="ADAL" clId="{E7B52A73-9550-4F51-A403-7D487564B8EA}" dt="2019-10-23T09:38:50.487" v="2456" actId="478"/>
          <ac:picMkLst>
            <pc:docMk/>
            <pc:sldMk cId="3325227930" sldId="373"/>
            <ac:picMk id="5" creationId="{89DCB49E-EAF7-4884-BD2F-4C569DAE48F5}"/>
          </ac:picMkLst>
        </pc:picChg>
      </pc:sldChg>
      <pc:sldChg chg="addSp delSp modSp add">
        <pc:chgData name="Galván Rojas, Jose Luis" userId="ed4841ff-f0bc-4193-9015-c7b42daab052" providerId="ADAL" clId="{E7B52A73-9550-4F51-A403-7D487564B8EA}" dt="2019-10-23T09:51:03.735" v="2874" actId="1076"/>
        <pc:sldMkLst>
          <pc:docMk/>
          <pc:sldMk cId="1301013003" sldId="374"/>
        </pc:sldMkLst>
        <pc:spChg chg="add del mod">
          <ac:chgData name="Galván Rojas, Jose Luis" userId="ed4841ff-f0bc-4193-9015-c7b42daab052" providerId="ADAL" clId="{E7B52A73-9550-4F51-A403-7D487564B8EA}" dt="2019-10-23T09:28:06.818" v="2449" actId="478"/>
          <ac:spMkLst>
            <pc:docMk/>
            <pc:sldMk cId="1301013003" sldId="374"/>
            <ac:spMk id="3" creationId="{BD031E0D-135D-4A72-8666-8072873D51B5}"/>
          </ac:spMkLst>
        </pc:spChg>
        <pc:spChg chg="del">
          <ac:chgData name="Galván Rojas, Jose Luis" userId="ed4841ff-f0bc-4193-9015-c7b42daab052" providerId="ADAL" clId="{E7B52A73-9550-4F51-A403-7D487564B8EA}" dt="2019-10-23T09:28:05.560" v="2448" actId="478"/>
          <ac:spMkLst>
            <pc:docMk/>
            <pc:sldMk cId="1301013003" sldId="374"/>
            <ac:spMk id="6147" creationId="{00000000-0000-0000-0000-000000000000}"/>
          </ac:spMkLst>
        </pc:spChg>
        <pc:picChg chg="add mod">
          <ac:chgData name="Galván Rojas, Jose Luis" userId="ed4841ff-f0bc-4193-9015-c7b42daab052" providerId="ADAL" clId="{E7B52A73-9550-4F51-A403-7D487564B8EA}" dt="2019-10-23T09:51:03.735" v="2874" actId="1076"/>
          <ac:picMkLst>
            <pc:docMk/>
            <pc:sldMk cId="1301013003" sldId="374"/>
            <ac:picMk id="6" creationId="{DDEF3C45-449A-46D8-965D-DDC3EC863DE4}"/>
          </ac:picMkLst>
        </pc:picChg>
      </pc:sldChg>
      <pc:sldChg chg="delSp modSp add modNotesTx">
        <pc:chgData name="Galván Rojas, Jose Luis" userId="ed4841ff-f0bc-4193-9015-c7b42daab052" providerId="ADAL" clId="{E7B52A73-9550-4F51-A403-7D487564B8EA}" dt="2019-10-23T10:10:23.625" v="2945" actId="20577"/>
        <pc:sldMkLst>
          <pc:docMk/>
          <pc:sldMk cId="29107769" sldId="375"/>
        </pc:sldMkLst>
        <pc:spChg chg="mod">
          <ac:chgData name="Galván Rojas, Jose Luis" userId="ed4841ff-f0bc-4193-9015-c7b42daab052" providerId="ADAL" clId="{E7B52A73-9550-4F51-A403-7D487564B8EA}" dt="2019-10-23T09:39:38.343" v="2480" actId="20577"/>
          <ac:spMkLst>
            <pc:docMk/>
            <pc:sldMk cId="29107769" sldId="375"/>
            <ac:spMk id="6" creationId="{1B828EBC-B3D2-40D0-B229-D7BF173E6E41}"/>
          </ac:spMkLst>
        </pc:spChg>
        <pc:spChg chg="del">
          <ac:chgData name="Galván Rojas, Jose Luis" userId="ed4841ff-f0bc-4193-9015-c7b42daab052" providerId="ADAL" clId="{E7B52A73-9550-4F51-A403-7D487564B8EA}" dt="2019-10-23T09:39:44.905" v="2482" actId="478"/>
          <ac:spMkLst>
            <pc:docMk/>
            <pc:sldMk cId="29107769" sldId="375"/>
            <ac:spMk id="7" creationId="{D74BA12F-95C6-4C0F-ABCC-4C43C997BDCE}"/>
          </ac:spMkLst>
        </pc:spChg>
        <pc:spChg chg="del">
          <ac:chgData name="Galván Rojas, Jose Luis" userId="ed4841ff-f0bc-4193-9015-c7b42daab052" providerId="ADAL" clId="{E7B52A73-9550-4F51-A403-7D487564B8EA}" dt="2019-10-23T09:39:48.839" v="2483" actId="478"/>
          <ac:spMkLst>
            <pc:docMk/>
            <pc:sldMk cId="29107769" sldId="375"/>
            <ac:spMk id="8" creationId="{60179D42-1BB8-445E-9887-0E4C46A348F0}"/>
          </ac:spMkLst>
        </pc:spChg>
        <pc:spChg chg="mod">
          <ac:chgData name="Galván Rojas, Jose Luis" userId="ed4841ff-f0bc-4193-9015-c7b42daab052" providerId="ADAL" clId="{E7B52A73-9550-4F51-A403-7D487564B8EA}" dt="2019-10-23T10:10:23.625" v="2945" actId="20577"/>
          <ac:spMkLst>
            <pc:docMk/>
            <pc:sldMk cId="29107769" sldId="375"/>
            <ac:spMk id="9" creationId="{F5E2DC4F-3757-764C-A05D-C36B27FA54B5}"/>
          </ac:spMkLst>
        </pc:spChg>
        <pc:spChg chg="del">
          <ac:chgData name="Galván Rojas, Jose Luis" userId="ed4841ff-f0bc-4193-9015-c7b42daab052" providerId="ADAL" clId="{E7B52A73-9550-4F51-A403-7D487564B8EA}" dt="2019-10-23T09:39:43.631" v="2481" actId="478"/>
          <ac:spMkLst>
            <pc:docMk/>
            <pc:sldMk cId="29107769" sldId="375"/>
            <ac:spMk id="10" creationId="{B8E380AB-7E82-45EB-8291-3C0CBFDD3D7C}"/>
          </ac:spMkLst>
        </pc:spChg>
      </pc:sldChg>
    </pc:docChg>
  </pc:docChgLst>
  <pc:docChgLst>
    <pc:chgData name="Galván Rojas, Jose Luis" userId="ed4841ff-f0bc-4193-9015-c7b42daab052" providerId="ADAL" clId="{B61D63AE-970A-4BBE-9303-F40A485EEC4F}"/>
    <pc:docChg chg="undo custSel addSld modSld">
      <pc:chgData name="Galván Rojas, Jose Luis" userId="ed4841ff-f0bc-4193-9015-c7b42daab052" providerId="ADAL" clId="{B61D63AE-970A-4BBE-9303-F40A485EEC4F}" dt="2019-10-22T10:24:25.566" v="1202" actId="20577"/>
      <pc:docMkLst>
        <pc:docMk/>
      </pc:docMkLst>
      <pc:sldChg chg="addSp delSp modSp modNotesTx">
        <pc:chgData name="Galván Rojas, Jose Luis" userId="ed4841ff-f0bc-4193-9015-c7b42daab052" providerId="ADAL" clId="{B61D63AE-970A-4BBE-9303-F40A485EEC4F}" dt="2019-10-22T10:20:32.585" v="1174" actId="20577"/>
        <pc:sldMkLst>
          <pc:docMk/>
          <pc:sldMk cId="4102509458" sldId="363"/>
        </pc:sldMkLst>
        <pc:spChg chg="add del mod">
          <ac:chgData name="Galván Rojas, Jose Luis" userId="ed4841ff-f0bc-4193-9015-c7b42daab052" providerId="ADAL" clId="{B61D63AE-970A-4BBE-9303-F40A485EEC4F}" dt="2019-10-22T09:13:09.009" v="51"/>
          <ac:spMkLst>
            <pc:docMk/>
            <pc:sldMk cId="4102509458" sldId="363"/>
            <ac:spMk id="3" creationId="{D7DDADCD-5D94-4506-B30F-6F5058F14FD1}"/>
          </ac:spMkLst>
        </pc:spChg>
        <pc:spChg chg="add del mod">
          <ac:chgData name="Galván Rojas, Jose Luis" userId="ed4841ff-f0bc-4193-9015-c7b42daab052" providerId="ADAL" clId="{B61D63AE-970A-4BBE-9303-F40A485EEC4F}" dt="2019-10-22T09:07:07.301" v="26" actId="20577"/>
          <ac:spMkLst>
            <pc:docMk/>
            <pc:sldMk cId="4102509458" sldId="363"/>
            <ac:spMk id="6" creationId="{1B828EBC-B3D2-40D0-B229-D7BF173E6E41}"/>
          </ac:spMkLst>
        </pc:spChg>
        <pc:spChg chg="add mod">
          <ac:chgData name="Galván Rojas, Jose Luis" userId="ed4841ff-f0bc-4193-9015-c7b42daab052" providerId="ADAL" clId="{B61D63AE-970A-4BBE-9303-F40A485EEC4F}" dt="2019-10-22T10:19:51.987" v="1085" actId="179"/>
          <ac:spMkLst>
            <pc:docMk/>
            <pc:sldMk cId="4102509458" sldId="363"/>
            <ac:spMk id="7" creationId="{D74BA12F-95C6-4C0F-ABCC-4C43C997BDCE}"/>
          </ac:spMkLst>
        </pc:spChg>
        <pc:spChg chg="mod">
          <ac:chgData name="Galván Rojas, Jose Luis" userId="ed4841ff-f0bc-4193-9015-c7b42daab052" providerId="ADAL" clId="{B61D63AE-970A-4BBE-9303-F40A485EEC4F}" dt="2019-10-22T10:10:19.431" v="646" actId="20577"/>
          <ac:spMkLst>
            <pc:docMk/>
            <pc:sldMk cId="4102509458" sldId="363"/>
            <ac:spMk id="9" creationId="{F5E2DC4F-3757-764C-A05D-C36B27FA54B5}"/>
          </ac:spMkLst>
        </pc:spChg>
        <pc:picChg chg="add del mod">
          <ac:chgData name="Galván Rojas, Jose Luis" userId="ed4841ff-f0bc-4193-9015-c7b42daab052" providerId="ADAL" clId="{B61D63AE-970A-4BBE-9303-F40A485EEC4F}" dt="2019-10-22T09:13:13.936" v="53" actId="478"/>
          <ac:picMkLst>
            <pc:docMk/>
            <pc:sldMk cId="4102509458" sldId="363"/>
            <ac:picMk id="2" creationId="{0CE4E725-5B49-46EB-B8DE-FADCDAEF9726}"/>
          </ac:picMkLst>
        </pc:picChg>
      </pc:sldChg>
      <pc:sldChg chg="modSp add">
        <pc:chgData name="Galván Rojas, Jose Luis" userId="ed4841ff-f0bc-4193-9015-c7b42daab052" providerId="ADAL" clId="{B61D63AE-970A-4BBE-9303-F40A485EEC4F}" dt="2019-10-22T10:24:25.566" v="1202" actId="20577"/>
        <pc:sldMkLst>
          <pc:docMk/>
          <pc:sldMk cId="1170676798" sldId="364"/>
        </pc:sldMkLst>
        <pc:spChg chg="mod">
          <ac:chgData name="Galván Rojas, Jose Luis" userId="ed4841ff-f0bc-4193-9015-c7b42daab052" providerId="ADAL" clId="{B61D63AE-970A-4BBE-9303-F40A485EEC4F}" dt="2019-10-22T10:24:25.566" v="1202" actId="20577"/>
          <ac:spMkLst>
            <pc:docMk/>
            <pc:sldMk cId="1170676798" sldId="364"/>
            <ac:spMk id="6" creationId="{1B828EBC-B3D2-40D0-B229-D7BF173E6E41}"/>
          </ac:spMkLst>
        </pc:spChg>
      </pc:sldChg>
      <pc:sldChg chg="add">
        <pc:chgData name="Galván Rojas, Jose Luis" userId="ed4841ff-f0bc-4193-9015-c7b42daab052" providerId="ADAL" clId="{B61D63AE-970A-4BBE-9303-F40A485EEC4F}" dt="2019-10-22T10:24:14.602" v="1176"/>
        <pc:sldMkLst>
          <pc:docMk/>
          <pc:sldMk cId="3681396790" sldId="365"/>
        </pc:sldMkLst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278313" cy="717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quarter" idx="1"/>
          </p:nvPr>
        </p:nvSpPr>
        <p:spPr>
          <a:xfrm>
            <a:off x="5592763" y="0"/>
            <a:ext cx="4278312" cy="717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6146EE3-7DE8-4153-8C10-BD188C72910D}" type="datetimeFigureOut">
              <a:rPr lang="es-ES" smtClean="0"/>
              <a:t>17/11/2020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2"/>
          </p:nvPr>
        </p:nvSpPr>
        <p:spPr>
          <a:xfrm>
            <a:off x="0" y="13584238"/>
            <a:ext cx="4278313" cy="717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3"/>
          </p:nvPr>
        </p:nvSpPr>
        <p:spPr>
          <a:xfrm>
            <a:off x="5592763" y="13584238"/>
            <a:ext cx="4278312" cy="717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C03977E-019A-42E5-8779-86B63074440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0919348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4278153" cy="715089"/>
          </a:xfrm>
          <a:prstGeom prst="rect">
            <a:avLst/>
          </a:prstGeom>
        </p:spPr>
        <p:txBody>
          <a:bodyPr vert="horz" lIns="132158" tIns="66079" rIns="132158" bIns="66079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7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5592226" y="0"/>
            <a:ext cx="4278153" cy="715089"/>
          </a:xfrm>
          <a:prstGeom prst="rect">
            <a:avLst/>
          </a:prstGeom>
        </p:spPr>
        <p:txBody>
          <a:bodyPr vert="horz" wrap="square" lIns="132158" tIns="66079" rIns="132158" bIns="66079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700" smtClean="0"/>
            </a:lvl1pPr>
          </a:lstStyle>
          <a:p>
            <a:pPr>
              <a:defRPr/>
            </a:pPr>
            <a:fld id="{AA92BC93-7732-4ABC-82E7-61557F8ED5AA}" type="datetimeFigureOut">
              <a:rPr lang="es-ES" altLang="es-ES"/>
              <a:pPr>
                <a:defRPr/>
              </a:pPr>
              <a:t>17/11/2020</a:t>
            </a:fld>
            <a:endParaRPr lang="es-ES" altLang="es-ES" dirty="0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68275" y="1071563"/>
            <a:ext cx="9536113" cy="53641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132158" tIns="66079" rIns="132158" bIns="66079" rtlCol="0" anchor="ctr"/>
          <a:lstStyle/>
          <a:p>
            <a:pPr lvl="0"/>
            <a:endParaRPr lang="es-ES" noProof="0" dirty="0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987267" y="6793349"/>
            <a:ext cx="7898130" cy="6435805"/>
          </a:xfrm>
          <a:prstGeom prst="rect">
            <a:avLst/>
          </a:prstGeom>
        </p:spPr>
        <p:txBody>
          <a:bodyPr vert="horz" wrap="square" lIns="132158" tIns="66079" rIns="132158" bIns="6607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altLang="es-ES" noProof="0"/>
              <a:t>Haga clic para modificar el estilo de texto del patrón</a:t>
            </a:r>
          </a:p>
          <a:p>
            <a:pPr lvl="1"/>
            <a:r>
              <a:rPr lang="es-ES_tradnl" altLang="es-ES" noProof="0"/>
              <a:t>Segundo nivel</a:t>
            </a:r>
          </a:p>
          <a:p>
            <a:pPr lvl="2"/>
            <a:r>
              <a:rPr lang="es-ES_tradnl" altLang="es-ES" noProof="0"/>
              <a:t>Tercer nivel</a:t>
            </a:r>
          </a:p>
          <a:p>
            <a:pPr lvl="3"/>
            <a:r>
              <a:rPr lang="es-ES_tradnl" altLang="es-ES" noProof="0"/>
              <a:t>Cuarto nivel</a:t>
            </a:r>
          </a:p>
          <a:p>
            <a:pPr lvl="4"/>
            <a:r>
              <a:rPr lang="es-ES_tradnl" altLang="es-ES" noProof="0"/>
              <a:t>Quinto nivel</a:t>
            </a:r>
            <a:endParaRPr lang="es-ES" altLang="es-ES" noProof="0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1" y="13584216"/>
            <a:ext cx="4278153" cy="715089"/>
          </a:xfrm>
          <a:prstGeom prst="rect">
            <a:avLst/>
          </a:prstGeom>
        </p:spPr>
        <p:txBody>
          <a:bodyPr vert="horz" lIns="132158" tIns="66079" rIns="132158" bIns="66079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7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s-ES" dirty="0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5592226" y="13584216"/>
            <a:ext cx="4278153" cy="715089"/>
          </a:xfrm>
          <a:prstGeom prst="rect">
            <a:avLst/>
          </a:prstGeom>
        </p:spPr>
        <p:txBody>
          <a:bodyPr vert="horz" wrap="square" lIns="132158" tIns="66079" rIns="132158" bIns="66079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700"/>
            </a:lvl1pPr>
          </a:lstStyle>
          <a:p>
            <a:fld id="{C124E9A4-DB67-4D2A-BED2-07E78F4E284D}" type="slidenum">
              <a:rPr lang="es-ES" altLang="es-ES"/>
              <a:pPr/>
              <a:t>‹Nº›</a:t>
            </a:fld>
            <a:endParaRPr lang="es-ES" altLang="es-ES" dirty="0"/>
          </a:p>
        </p:txBody>
      </p:sp>
    </p:spTree>
    <p:extLst>
      <p:ext uri="{BB962C8B-B14F-4D97-AF65-F5344CB8AC3E}">
        <p14:creationId xmlns:p14="http://schemas.microsoft.com/office/powerpoint/2010/main" val="97101623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anose="020B0600070205080204" pitchFamily="34" charset="-128"/>
        <a:cs typeface="ＭＳ Ｐゴシック" charset="0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anose="020B0600070205080204" pitchFamily="34" charset="-128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anose="020B0600070205080204" pitchFamily="34" charset="-128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anose="020B0600070205080204" pitchFamily="34" charset="-128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anose="020B0600070205080204" pitchFamily="34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168275" y="1071563"/>
            <a:ext cx="9536113" cy="5364162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24E9A4-DB67-4D2A-BED2-07E78F4E284D}" type="slidenum">
              <a:rPr lang="es-ES" altLang="es-ES" smtClean="0"/>
              <a:pPr/>
              <a:t>1</a:t>
            </a:fld>
            <a:endParaRPr lang="es-ES" altLang="es-ES" dirty="0"/>
          </a:p>
        </p:txBody>
      </p:sp>
    </p:spTree>
    <p:extLst>
      <p:ext uri="{BB962C8B-B14F-4D97-AF65-F5344CB8AC3E}">
        <p14:creationId xmlns:p14="http://schemas.microsoft.com/office/powerpoint/2010/main" val="373476214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124E9A4-DB67-4D2A-BED2-07E78F4E284D}" type="slidenum">
              <a:rPr lang="es-ES" altLang="es-ES" smtClean="0"/>
              <a:pPr/>
              <a:t>10</a:t>
            </a:fld>
            <a:endParaRPr lang="es-ES" altLang="es-ES" dirty="0"/>
          </a:p>
        </p:txBody>
      </p:sp>
    </p:spTree>
    <p:extLst>
      <p:ext uri="{BB962C8B-B14F-4D97-AF65-F5344CB8AC3E}">
        <p14:creationId xmlns:p14="http://schemas.microsoft.com/office/powerpoint/2010/main" val="136826462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124E9A4-DB67-4D2A-BED2-07E78F4E284D}" type="slidenum">
              <a:rPr lang="es-ES" altLang="es-ES" smtClean="0"/>
              <a:pPr/>
              <a:t>11</a:t>
            </a:fld>
            <a:endParaRPr lang="es-ES" altLang="es-ES" dirty="0"/>
          </a:p>
        </p:txBody>
      </p:sp>
    </p:spTree>
    <p:extLst>
      <p:ext uri="{BB962C8B-B14F-4D97-AF65-F5344CB8AC3E}">
        <p14:creationId xmlns:p14="http://schemas.microsoft.com/office/powerpoint/2010/main" val="34100452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r>
              <a:rPr lang="es-ES" b="1" dirty="0" smtClean="0"/>
              <a:t>¡RECOMENDACIONES!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s-ES" dirty="0" smtClean="0"/>
          </a:p>
          <a:p>
            <a:pPr marL="0" indent="0">
              <a:buFont typeface="Arial" panose="020B0604020202020204" pitchFamily="34" charset="0"/>
              <a:buNone/>
            </a:pPr>
            <a:r>
              <a:rPr lang="es-ES" dirty="0" smtClean="0"/>
              <a:t>Una de las formas más sencillas de hacer esto es simplemente preguntar: </a:t>
            </a:r>
            <a:r>
              <a:rPr lang="es-ES" b="1" dirty="0" smtClean="0"/>
              <a:t>¿Qué hace nuestro producto?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s-ES" dirty="0" smtClean="0"/>
          </a:p>
          <a:p>
            <a:pPr marL="0" indent="0">
              <a:buFont typeface="Arial" panose="020B0604020202020204" pitchFamily="34" charset="0"/>
              <a:buNone/>
            </a:pPr>
            <a:r>
              <a:rPr lang="es-ES" dirty="0" smtClean="0"/>
              <a:t>Si la respuesta se hace demasiado</a:t>
            </a:r>
            <a:r>
              <a:rPr lang="es-ES" baseline="0" dirty="0" smtClean="0"/>
              <a:t> grande o </a:t>
            </a:r>
            <a:r>
              <a:rPr lang="es-ES" dirty="0" smtClean="0"/>
              <a:t>difícil de manejar, se</a:t>
            </a:r>
            <a:r>
              <a:rPr lang="es-ES" baseline="0" dirty="0" smtClean="0"/>
              <a:t> pueden añadir</a:t>
            </a:r>
            <a:r>
              <a:rPr lang="es-ES" dirty="0" smtClean="0"/>
              <a:t> algunas limitaciones a la sesión: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s-ES" dirty="0" smtClean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ES" b="1" i="1" dirty="0" smtClean="0"/>
              <a:t>QUÉ: </a:t>
            </a:r>
            <a:r>
              <a:rPr lang="es-ES" dirty="0" smtClean="0"/>
              <a:t>¿Que problema estamos tratando de resolver? ¿Qué producto desea construir o qué característica desea agregar?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ES" b="1" i="1" dirty="0" smtClean="0"/>
              <a:t>QUIÉN</a:t>
            </a:r>
            <a:r>
              <a:rPr lang="es-ES" dirty="0" smtClean="0"/>
              <a:t>: ¿Existe un usuario específico o un subconjunto de usuarios en los que estemos pensando? ¿Qué beneficios obtendrá cada uno de ellos de lo que vamos a crear?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ES" b="1" i="1" dirty="0" smtClean="0"/>
              <a:t>POR</a:t>
            </a:r>
            <a:r>
              <a:rPr lang="es-ES" b="1" i="1" baseline="0" dirty="0" smtClean="0"/>
              <a:t> QUÉ</a:t>
            </a:r>
            <a:r>
              <a:rPr lang="es-ES" baseline="0" dirty="0" smtClean="0"/>
              <a:t>: </a:t>
            </a:r>
            <a:r>
              <a:rPr lang="es-ES" dirty="0" smtClean="0"/>
              <a:t>¿Cuál es el beneficio para el SAS de desarrollar esta función o producto? ¿Cómo aportamos a los usuarios este valor añadido?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s-ES" dirty="0"/>
          </a:p>
          <a:p>
            <a:pPr marL="0" indent="0">
              <a:buFont typeface="Arial" panose="020B0604020202020204" pitchFamily="34" charset="0"/>
              <a:buNone/>
            </a:pPr>
            <a:r>
              <a:rPr lang="es-ES" dirty="0" smtClean="0"/>
              <a:t>Si</a:t>
            </a:r>
            <a:r>
              <a:rPr lang="es-ES" baseline="0" dirty="0" smtClean="0"/>
              <a:t> lo anterior tampoco resulta suficiente porque el aplicativo tiene un flujo mucho muy complejo puede probarse:</a:t>
            </a:r>
          </a:p>
          <a:p>
            <a:pPr marL="228600" indent="-228600">
              <a:buFont typeface="+mj-lt"/>
              <a:buAutoNum type="arabicPeriod"/>
            </a:pPr>
            <a:r>
              <a:rPr lang="es-ES" b="1" i="1" baseline="0" dirty="0" smtClean="0"/>
              <a:t>Preguntar a un analista funcional/personal funcional </a:t>
            </a:r>
            <a:r>
              <a:rPr lang="es-ES" baseline="0" dirty="0" smtClean="0"/>
              <a:t>que describan paso a paso el proceso y que el resto del equipo vayan generando los “post-</a:t>
            </a:r>
            <a:r>
              <a:rPr lang="es-ES" baseline="0" dirty="0" err="1" smtClean="0"/>
              <a:t>its</a:t>
            </a:r>
            <a:r>
              <a:rPr lang="es-ES" baseline="0" dirty="0" smtClean="0"/>
              <a:t>”: ¿cómo se enfrentan al problema?, ¿qué pasos siguen y qué tareas ejecutan?</a:t>
            </a:r>
          </a:p>
          <a:p>
            <a:pPr marL="228600" indent="-228600">
              <a:buFont typeface="+mj-lt"/>
              <a:buAutoNum type="arabicPeriod"/>
            </a:pPr>
            <a:r>
              <a:rPr lang="es-ES" b="1" baseline="0" dirty="0" smtClean="0"/>
              <a:t>S</a:t>
            </a:r>
            <a:r>
              <a:rPr lang="es-ES" baseline="0" dirty="0" smtClean="0"/>
              <a:t>i todo el equipo conoce bien el flujo, </a:t>
            </a:r>
            <a:r>
              <a:rPr lang="es-ES" b="1" i="1" baseline="0" dirty="0" smtClean="0"/>
              <a:t>dividir por grupos de 3 / 4 personas </a:t>
            </a:r>
            <a:r>
              <a:rPr lang="es-ES" baseline="0" dirty="0" smtClean="0"/>
              <a:t>y que generen sus propios flujos, para luego ponerlos en común (ojo! Esto puede añadir tiempo extra)</a:t>
            </a:r>
          </a:p>
          <a:p>
            <a:pPr marL="228600" indent="-228600">
              <a:buFont typeface="+mj-lt"/>
              <a:buAutoNum type="arabicPeriod"/>
            </a:pPr>
            <a:endParaRPr lang="es-ES" dirty="0" smtClean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124E9A4-DB67-4D2A-BED2-07E78F4E284D}" type="slidenum">
              <a:rPr lang="es-ES" altLang="es-ES" smtClean="0"/>
              <a:pPr/>
              <a:t>12</a:t>
            </a:fld>
            <a:endParaRPr lang="es-ES" altLang="es-ES" dirty="0"/>
          </a:p>
        </p:txBody>
      </p:sp>
    </p:spTree>
    <p:extLst>
      <p:ext uri="{BB962C8B-B14F-4D97-AF65-F5344CB8AC3E}">
        <p14:creationId xmlns:p14="http://schemas.microsoft.com/office/powerpoint/2010/main" val="120975966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124E9A4-DB67-4D2A-BED2-07E78F4E284D}" type="slidenum">
              <a:rPr lang="es-ES" altLang="es-ES" smtClean="0"/>
              <a:pPr/>
              <a:t>13</a:t>
            </a:fld>
            <a:endParaRPr lang="es-ES" altLang="es-ES" dirty="0"/>
          </a:p>
        </p:txBody>
      </p:sp>
    </p:spTree>
    <p:extLst>
      <p:ext uri="{BB962C8B-B14F-4D97-AF65-F5344CB8AC3E}">
        <p14:creationId xmlns:p14="http://schemas.microsoft.com/office/powerpoint/2010/main" val="155964470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124E9A4-DB67-4D2A-BED2-07E78F4E284D}" type="slidenum">
              <a:rPr lang="es-ES" altLang="es-ES" smtClean="0"/>
              <a:pPr/>
              <a:t>14</a:t>
            </a:fld>
            <a:endParaRPr lang="es-ES" altLang="es-ES" dirty="0"/>
          </a:p>
        </p:txBody>
      </p:sp>
    </p:spTree>
    <p:extLst>
      <p:ext uri="{BB962C8B-B14F-4D97-AF65-F5344CB8AC3E}">
        <p14:creationId xmlns:p14="http://schemas.microsoft.com/office/powerpoint/2010/main" val="55535577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124E9A4-DB67-4D2A-BED2-07E78F4E284D}" type="slidenum">
              <a:rPr lang="es-ES" altLang="es-ES" smtClean="0"/>
              <a:pPr/>
              <a:t>15</a:t>
            </a:fld>
            <a:endParaRPr lang="es-ES" altLang="es-ES" dirty="0"/>
          </a:p>
        </p:txBody>
      </p:sp>
    </p:spTree>
    <p:extLst>
      <p:ext uri="{BB962C8B-B14F-4D97-AF65-F5344CB8AC3E}">
        <p14:creationId xmlns:p14="http://schemas.microsoft.com/office/powerpoint/2010/main" val="209274355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124E9A4-DB67-4D2A-BED2-07E78F4E284D}" type="slidenum">
              <a:rPr lang="es-ES" altLang="es-ES" smtClean="0"/>
              <a:pPr/>
              <a:t>16</a:t>
            </a:fld>
            <a:endParaRPr lang="es-ES" altLang="es-ES" dirty="0"/>
          </a:p>
        </p:txBody>
      </p:sp>
    </p:spTree>
    <p:extLst>
      <p:ext uri="{BB962C8B-B14F-4D97-AF65-F5344CB8AC3E}">
        <p14:creationId xmlns:p14="http://schemas.microsoft.com/office/powerpoint/2010/main" val="313033595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124E9A4-DB67-4D2A-BED2-07E78F4E284D}" type="slidenum">
              <a:rPr lang="es-ES" altLang="es-ES" smtClean="0"/>
              <a:pPr/>
              <a:t>17</a:t>
            </a:fld>
            <a:endParaRPr lang="es-ES" altLang="es-ES" dirty="0"/>
          </a:p>
        </p:txBody>
      </p:sp>
    </p:spTree>
    <p:extLst>
      <p:ext uri="{BB962C8B-B14F-4D97-AF65-F5344CB8AC3E}">
        <p14:creationId xmlns:p14="http://schemas.microsoft.com/office/powerpoint/2010/main" val="253105941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124E9A4-DB67-4D2A-BED2-07E78F4E284D}" type="slidenum">
              <a:rPr lang="es-ES" altLang="es-ES" smtClean="0"/>
              <a:pPr/>
              <a:t>18</a:t>
            </a:fld>
            <a:endParaRPr lang="es-ES" altLang="es-ES" dirty="0"/>
          </a:p>
        </p:txBody>
      </p:sp>
    </p:spTree>
    <p:extLst>
      <p:ext uri="{BB962C8B-B14F-4D97-AF65-F5344CB8AC3E}">
        <p14:creationId xmlns:p14="http://schemas.microsoft.com/office/powerpoint/2010/main" val="394771651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168275" y="1071563"/>
            <a:ext cx="9536113" cy="5364162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24E9A4-DB67-4D2A-BED2-07E78F4E284D}" type="slidenum">
              <a:rPr lang="es-ES" altLang="es-ES" smtClean="0"/>
              <a:pPr/>
              <a:t>19</a:t>
            </a:fld>
            <a:endParaRPr lang="es-ES" altLang="es-ES" dirty="0"/>
          </a:p>
        </p:txBody>
      </p:sp>
    </p:spTree>
    <p:extLst>
      <p:ext uri="{BB962C8B-B14F-4D97-AF65-F5344CB8AC3E}">
        <p14:creationId xmlns:p14="http://schemas.microsoft.com/office/powerpoint/2010/main" val="14746763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124E9A4-DB67-4D2A-BED2-07E78F4E284D}" type="slidenum">
              <a:rPr kumimoji="0" lang="es-ES" altLang="es-ES" sz="17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MS PGothic" pitchFamily="34" charset="-128"/>
                <a:cs typeface="+mn-cs"/>
              </a:rPr>
              <a:pPr marL="0" marR="0" lvl="0" indent="0" algn="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s-ES" altLang="es-ES" sz="17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4" charset="0"/>
              <a:ea typeface="MS PGothic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6218834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.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124E9A4-DB67-4D2A-BED2-07E78F4E284D}" type="slidenum">
              <a:rPr kumimoji="0" lang="es-ES" altLang="es-ES" sz="17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itchFamily="34" charset="0"/>
                <a:ea typeface="MS PGothic" pitchFamily="34" charset="-128"/>
                <a:cs typeface="+mn-cs"/>
              </a:rPr>
              <a:pPr marL="0" marR="0" lvl="0" indent="0" algn="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s-ES" altLang="es-ES" sz="17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itchFamily="34" charset="0"/>
              <a:ea typeface="MS PGothic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1636180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124E9A4-DB67-4D2A-BED2-07E78F4E284D}" type="slidenum">
              <a:rPr lang="es-ES" altLang="es-ES" smtClean="0"/>
              <a:pPr/>
              <a:t>4</a:t>
            </a:fld>
            <a:endParaRPr lang="es-ES" altLang="es-ES" dirty="0"/>
          </a:p>
        </p:txBody>
      </p:sp>
    </p:spTree>
    <p:extLst>
      <p:ext uri="{BB962C8B-B14F-4D97-AF65-F5344CB8AC3E}">
        <p14:creationId xmlns:p14="http://schemas.microsoft.com/office/powerpoint/2010/main" val="239945061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124E9A4-DB67-4D2A-BED2-07E78F4E284D}" type="slidenum">
              <a:rPr lang="es-ES" altLang="es-ES" smtClean="0"/>
              <a:pPr/>
              <a:t>5</a:t>
            </a:fld>
            <a:endParaRPr lang="es-ES" altLang="es-ES" dirty="0"/>
          </a:p>
        </p:txBody>
      </p:sp>
    </p:spTree>
    <p:extLst>
      <p:ext uri="{BB962C8B-B14F-4D97-AF65-F5344CB8AC3E}">
        <p14:creationId xmlns:p14="http://schemas.microsoft.com/office/powerpoint/2010/main" val="252009127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124E9A4-DB67-4D2A-BED2-07E78F4E284D}" type="slidenum">
              <a:rPr lang="es-ES" altLang="es-ES" smtClean="0"/>
              <a:pPr/>
              <a:t>6</a:t>
            </a:fld>
            <a:endParaRPr lang="es-ES" altLang="es-ES" dirty="0"/>
          </a:p>
        </p:txBody>
      </p:sp>
    </p:spTree>
    <p:extLst>
      <p:ext uri="{BB962C8B-B14F-4D97-AF65-F5344CB8AC3E}">
        <p14:creationId xmlns:p14="http://schemas.microsoft.com/office/powerpoint/2010/main" val="78133389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124E9A4-DB67-4D2A-BED2-07E78F4E284D}" type="slidenum">
              <a:rPr lang="es-ES" altLang="es-ES" smtClean="0"/>
              <a:pPr/>
              <a:t>7</a:t>
            </a:fld>
            <a:endParaRPr lang="es-ES" altLang="es-ES" dirty="0"/>
          </a:p>
        </p:txBody>
      </p:sp>
    </p:spTree>
    <p:extLst>
      <p:ext uri="{BB962C8B-B14F-4D97-AF65-F5344CB8AC3E}">
        <p14:creationId xmlns:p14="http://schemas.microsoft.com/office/powerpoint/2010/main" val="103795012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124E9A4-DB67-4D2A-BED2-07E78F4E284D}" type="slidenum">
              <a:rPr lang="es-ES" altLang="es-ES" smtClean="0"/>
              <a:pPr/>
              <a:t>8</a:t>
            </a:fld>
            <a:endParaRPr lang="es-ES" altLang="es-ES" dirty="0"/>
          </a:p>
        </p:txBody>
      </p:sp>
    </p:spTree>
    <p:extLst>
      <p:ext uri="{BB962C8B-B14F-4D97-AF65-F5344CB8AC3E}">
        <p14:creationId xmlns:p14="http://schemas.microsoft.com/office/powerpoint/2010/main" val="133328846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124E9A4-DB67-4D2A-BED2-07E78F4E284D}" type="slidenum">
              <a:rPr lang="es-ES" altLang="es-ES" smtClean="0"/>
              <a:pPr/>
              <a:t>9</a:t>
            </a:fld>
            <a:endParaRPr lang="es-ES" altLang="es-ES" dirty="0"/>
          </a:p>
        </p:txBody>
      </p:sp>
    </p:spTree>
    <p:extLst>
      <p:ext uri="{BB962C8B-B14F-4D97-AF65-F5344CB8AC3E}">
        <p14:creationId xmlns:p14="http://schemas.microsoft.com/office/powerpoint/2010/main" val="4317831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5"/>
          <p:cNvSpPr>
            <a:spLocks noChangeArrowheads="1"/>
          </p:cNvSpPr>
          <p:nvPr userDrawn="1"/>
        </p:nvSpPr>
        <p:spPr bwMode="auto">
          <a:xfrm>
            <a:off x="6134101" y="6442076"/>
            <a:ext cx="6057900" cy="385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r" eaLnBrk="1" hangingPunct="1">
              <a:lnSpc>
                <a:spcPts val="1600"/>
              </a:lnSpc>
              <a:defRPr/>
            </a:pPr>
            <a:r>
              <a:rPr lang="es-ES_tradnl" altLang="es-ES" sz="1600" dirty="0">
                <a:solidFill>
                  <a:srgbClr val="0070C0"/>
                </a:solidFill>
              </a:rPr>
              <a:t> </a:t>
            </a:r>
            <a:br>
              <a:rPr lang="es-ES_tradnl" altLang="es-ES" sz="1600" dirty="0">
                <a:solidFill>
                  <a:srgbClr val="0070C0"/>
                </a:solidFill>
              </a:rPr>
            </a:br>
            <a:r>
              <a:rPr lang="es-ES" altLang="es-ES" sz="1200" dirty="0">
                <a:solidFill>
                  <a:srgbClr val="093846"/>
                </a:solidFill>
              </a:rPr>
              <a:t>Av. Américo Vespucio, 13 2ª planta 41092 - Sevilla </a:t>
            </a:r>
            <a:endParaRPr lang="es-ES_tradnl" altLang="es-ES" sz="1200" dirty="0">
              <a:solidFill>
                <a:srgbClr val="093846"/>
              </a:solidFill>
            </a:endParaRPr>
          </a:p>
        </p:txBody>
      </p:sp>
      <p:sp>
        <p:nvSpPr>
          <p:cNvPr id="13" name="12 Título"/>
          <p:cNvSpPr>
            <a:spLocks noGrp="1"/>
          </p:cNvSpPr>
          <p:nvPr>
            <p:ph type="title"/>
          </p:nvPr>
        </p:nvSpPr>
        <p:spPr>
          <a:xfrm>
            <a:off x="815413" y="2708920"/>
            <a:ext cx="10972800" cy="1152000"/>
          </a:xfrm>
          <a:prstGeom prst="rect">
            <a:avLst/>
          </a:prstGeom>
        </p:spPr>
        <p:txBody>
          <a:bodyPr/>
          <a:lstStyle>
            <a:lvl1pPr>
              <a:defRPr sz="3200" b="1">
                <a:solidFill>
                  <a:schemeClr val="bg1"/>
                </a:solidFill>
              </a:defRPr>
            </a:lvl1pPr>
          </a:lstStyle>
          <a:p>
            <a:r>
              <a:rPr lang="es-ES" dirty="0"/>
              <a:t>Haga clic para modificar el estilo de título del patrón</a:t>
            </a:r>
          </a:p>
        </p:txBody>
      </p:sp>
    </p:spTree>
    <p:extLst>
      <p:ext uri="{BB962C8B-B14F-4D97-AF65-F5344CB8AC3E}">
        <p14:creationId xmlns:p14="http://schemas.microsoft.com/office/powerpoint/2010/main" val="36696681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"/>
          <p:cNvSpPr>
            <a:spLocks noChangeArrowheads="1"/>
          </p:cNvSpPr>
          <p:nvPr userDrawn="1"/>
        </p:nvSpPr>
        <p:spPr bwMode="auto">
          <a:xfrm>
            <a:off x="6134101" y="6442076"/>
            <a:ext cx="6057900" cy="385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r" eaLnBrk="1" hangingPunct="1">
              <a:lnSpc>
                <a:spcPts val="1600"/>
              </a:lnSpc>
              <a:defRPr/>
            </a:pPr>
            <a:r>
              <a:rPr lang="es-ES_tradnl" altLang="es-ES" sz="1600" dirty="0">
                <a:solidFill>
                  <a:srgbClr val="0070C0"/>
                </a:solidFill>
              </a:rPr>
              <a:t> </a:t>
            </a:r>
            <a:br>
              <a:rPr lang="es-ES_tradnl" altLang="es-ES" sz="1600" dirty="0">
                <a:solidFill>
                  <a:srgbClr val="0070C0"/>
                </a:solidFill>
              </a:rPr>
            </a:br>
            <a:r>
              <a:rPr lang="es-ES" altLang="es-ES" sz="1200" dirty="0">
                <a:solidFill>
                  <a:srgbClr val="093846"/>
                </a:solidFill>
              </a:rPr>
              <a:t>Av. Américo Vespucio, 13 2ª planta 41092 - Sevilla </a:t>
            </a:r>
            <a:endParaRPr lang="es-ES_tradnl" altLang="es-ES" sz="1200" dirty="0">
              <a:solidFill>
                <a:srgbClr val="093846"/>
              </a:solidFill>
            </a:endParaRPr>
          </a:p>
        </p:txBody>
      </p:sp>
      <p:sp>
        <p:nvSpPr>
          <p:cNvPr id="12" name="12 Título"/>
          <p:cNvSpPr>
            <a:spLocks noGrp="1"/>
          </p:cNvSpPr>
          <p:nvPr>
            <p:ph type="title"/>
          </p:nvPr>
        </p:nvSpPr>
        <p:spPr>
          <a:xfrm>
            <a:off x="815413" y="2708920"/>
            <a:ext cx="10972800" cy="1152000"/>
          </a:xfrm>
          <a:prstGeom prst="rect">
            <a:avLst/>
          </a:prstGeom>
        </p:spPr>
        <p:txBody>
          <a:bodyPr/>
          <a:lstStyle>
            <a:lvl1pPr>
              <a:defRPr sz="3200" b="1">
                <a:solidFill>
                  <a:schemeClr val="bg1"/>
                </a:solidFill>
              </a:defRPr>
            </a:lvl1pPr>
          </a:lstStyle>
          <a:p>
            <a:r>
              <a:rPr lang="es-ES" dirty="0"/>
              <a:t>Haga clic para modificar el estilo de título del patrón</a:t>
            </a:r>
          </a:p>
        </p:txBody>
      </p:sp>
      <p:sp>
        <p:nvSpPr>
          <p:cNvPr id="17" name="16 Marcador de texto"/>
          <p:cNvSpPr>
            <a:spLocks noGrp="1"/>
          </p:cNvSpPr>
          <p:nvPr>
            <p:ph type="body" sz="quarter" idx="10"/>
          </p:nvPr>
        </p:nvSpPr>
        <p:spPr>
          <a:xfrm>
            <a:off x="1775884" y="3860800"/>
            <a:ext cx="8737600" cy="1081088"/>
          </a:xfrm>
          <a:prstGeom prst="rect">
            <a:avLst/>
          </a:prstGeom>
        </p:spPr>
        <p:txBody>
          <a:bodyPr/>
          <a:lstStyle>
            <a:lvl1pPr algn="ctr">
              <a:buNone/>
              <a:defRPr sz="2400" b="1" baseline="0">
                <a:solidFill>
                  <a:srgbClr val="002060"/>
                </a:solidFill>
              </a:defRPr>
            </a:lvl1pPr>
          </a:lstStyle>
          <a:p>
            <a:pPr lvl="0"/>
            <a:r>
              <a:rPr lang="es-ES" dirty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16869774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eño personalizado"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Marcador de contenido"/>
          <p:cNvSpPr>
            <a:spLocks noGrp="1"/>
          </p:cNvSpPr>
          <p:nvPr>
            <p:ph sz="quarter" idx="10"/>
          </p:nvPr>
        </p:nvSpPr>
        <p:spPr>
          <a:xfrm>
            <a:off x="1775521" y="1916832"/>
            <a:ext cx="8447617" cy="3313112"/>
          </a:xfrm>
          <a:prstGeom prst="rect">
            <a:avLst/>
          </a:prstGeom>
        </p:spPr>
        <p:txBody>
          <a:bodyPr/>
          <a:lstStyle>
            <a:lvl1pPr>
              <a:buNone/>
              <a:defRPr/>
            </a:lvl1pPr>
          </a:lstStyle>
          <a:p>
            <a:pPr lvl="0"/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6455610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82129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23392" y="836713"/>
            <a:ext cx="10753195" cy="864096"/>
          </a:xfrm>
          <a:prstGeom prst="rect">
            <a:avLst/>
          </a:prstGeom>
        </p:spPr>
        <p:txBody>
          <a:bodyPr/>
          <a:lstStyle>
            <a:lvl1pPr algn="l">
              <a:defRPr sz="2800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es-ES" dirty="0"/>
              <a:t>Haga clic para modificar el estilo de título del patrón</a:t>
            </a:r>
          </a:p>
        </p:txBody>
      </p:sp>
      <p:sp>
        <p:nvSpPr>
          <p:cNvPr id="8" name="7 Marcador de texto"/>
          <p:cNvSpPr>
            <a:spLocks noGrp="1"/>
          </p:cNvSpPr>
          <p:nvPr>
            <p:ph type="body" sz="quarter" idx="10"/>
          </p:nvPr>
        </p:nvSpPr>
        <p:spPr>
          <a:xfrm>
            <a:off x="815413" y="1988840"/>
            <a:ext cx="8354483" cy="3816350"/>
          </a:xfrm>
          <a:prstGeom prst="rect">
            <a:avLst/>
          </a:prstGeom>
        </p:spPr>
        <p:txBody>
          <a:bodyPr/>
          <a:lstStyle>
            <a:lvl1pPr>
              <a:buFont typeface="Wingdings" pitchFamily="2" charset="2"/>
              <a:buChar char="§"/>
              <a:defRPr sz="2400">
                <a:solidFill>
                  <a:schemeClr val="tx2">
                    <a:lumMod val="75000"/>
                  </a:schemeClr>
                </a:solidFill>
              </a:defRPr>
            </a:lvl1pPr>
            <a:lvl2pPr>
              <a:buFont typeface="Arial" pitchFamily="34" charset="0"/>
              <a:buChar char="•"/>
              <a:defRPr sz="2000">
                <a:solidFill>
                  <a:schemeClr val="tx2">
                    <a:lumMod val="75000"/>
                  </a:schemeClr>
                </a:solidFill>
              </a:defRPr>
            </a:lvl2pPr>
            <a:lvl3pPr>
              <a:buFont typeface="Courier New" pitchFamily="49" charset="0"/>
              <a:buChar char="o"/>
              <a:defRPr sz="1800">
                <a:solidFill>
                  <a:schemeClr val="tx2">
                    <a:lumMod val="75000"/>
                  </a:schemeClr>
                </a:solidFill>
              </a:defRPr>
            </a:lvl3pPr>
          </a:lstStyle>
          <a:p>
            <a:pPr lvl="0"/>
            <a:r>
              <a:rPr lang="es-ES" dirty="0"/>
              <a:t>Haga clic para modificar el estilo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</p:txBody>
      </p:sp>
      <p:sp>
        <p:nvSpPr>
          <p:cNvPr id="4" name="Marcador de número de diapositiva 2">
            <a:extLst>
              <a:ext uri="{FF2B5EF4-FFF2-40B4-BE49-F238E27FC236}">
                <a16:creationId xmlns:a16="http://schemas.microsoft.com/office/drawing/2014/main" id="{1FA5A280-2A66-4C64-957B-E13D595802D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17705" y="6356350"/>
            <a:ext cx="65496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1BC21198-D50D-4EFA-BC26-0CB323897433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843810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1 Título"/>
          <p:cNvSpPr>
            <a:spLocks noGrp="1"/>
          </p:cNvSpPr>
          <p:nvPr>
            <p:ph type="ctrTitle"/>
          </p:nvPr>
        </p:nvSpPr>
        <p:spPr>
          <a:xfrm>
            <a:off x="623392" y="836713"/>
            <a:ext cx="10753195" cy="864096"/>
          </a:xfrm>
          <a:prstGeom prst="rect">
            <a:avLst/>
          </a:prstGeom>
        </p:spPr>
        <p:txBody>
          <a:bodyPr/>
          <a:lstStyle>
            <a:lvl1pPr algn="l">
              <a:defRPr sz="2800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es-ES" dirty="0"/>
              <a:t>Haga clic para modificar el estilo de título del patrón</a:t>
            </a:r>
          </a:p>
        </p:txBody>
      </p:sp>
      <p:sp>
        <p:nvSpPr>
          <p:cNvPr id="9" name="7 Marcador de texto"/>
          <p:cNvSpPr>
            <a:spLocks noGrp="1"/>
          </p:cNvSpPr>
          <p:nvPr>
            <p:ph type="body" sz="quarter" idx="10"/>
          </p:nvPr>
        </p:nvSpPr>
        <p:spPr>
          <a:xfrm>
            <a:off x="815413" y="1988840"/>
            <a:ext cx="8354483" cy="3816350"/>
          </a:xfrm>
          <a:prstGeom prst="rect">
            <a:avLst/>
          </a:prstGeom>
        </p:spPr>
        <p:txBody>
          <a:bodyPr/>
          <a:lstStyle>
            <a:lvl1pPr>
              <a:buFont typeface="Wingdings" pitchFamily="2" charset="2"/>
              <a:buChar char="§"/>
              <a:defRPr sz="2400">
                <a:solidFill>
                  <a:schemeClr val="tx2">
                    <a:lumMod val="75000"/>
                  </a:schemeClr>
                </a:solidFill>
              </a:defRPr>
            </a:lvl1pPr>
            <a:lvl2pPr>
              <a:buFont typeface="Arial" pitchFamily="34" charset="0"/>
              <a:buChar char="•"/>
              <a:defRPr sz="2000">
                <a:solidFill>
                  <a:schemeClr val="tx2">
                    <a:lumMod val="75000"/>
                  </a:schemeClr>
                </a:solidFill>
              </a:defRPr>
            </a:lvl2pPr>
            <a:lvl3pPr>
              <a:buFont typeface="Courier New" pitchFamily="49" charset="0"/>
              <a:buChar char="o"/>
              <a:defRPr sz="1800">
                <a:solidFill>
                  <a:schemeClr val="tx2">
                    <a:lumMod val="75000"/>
                  </a:schemeClr>
                </a:solidFill>
              </a:defRPr>
            </a:lvl3pPr>
          </a:lstStyle>
          <a:p>
            <a:pPr lvl="0"/>
            <a:r>
              <a:rPr lang="es-ES" dirty="0"/>
              <a:t>Haga clic para modificar el estilo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</p:txBody>
      </p:sp>
      <p:sp>
        <p:nvSpPr>
          <p:cNvPr id="13" name="12 Marcador de contenido"/>
          <p:cNvSpPr>
            <a:spLocks noGrp="1"/>
          </p:cNvSpPr>
          <p:nvPr>
            <p:ph sz="quarter" idx="11"/>
          </p:nvPr>
        </p:nvSpPr>
        <p:spPr>
          <a:xfrm>
            <a:off x="5903979" y="2924944"/>
            <a:ext cx="5954184" cy="2519362"/>
          </a:xfrm>
          <a:prstGeom prst="rect">
            <a:avLst/>
          </a:prstGeom>
        </p:spPr>
        <p:txBody>
          <a:bodyPr/>
          <a:lstStyle>
            <a:lvl1pPr>
              <a:buNone/>
              <a:defRPr/>
            </a:lvl1pPr>
          </a:lstStyle>
          <a:p>
            <a:pPr lvl="0"/>
            <a:endParaRPr lang="es-ES" dirty="0"/>
          </a:p>
        </p:txBody>
      </p:sp>
      <p:sp>
        <p:nvSpPr>
          <p:cNvPr id="5" name="Marcador de número de diapositiva 2">
            <a:extLst>
              <a:ext uri="{FF2B5EF4-FFF2-40B4-BE49-F238E27FC236}">
                <a16:creationId xmlns:a16="http://schemas.microsoft.com/office/drawing/2014/main" id="{3E51F5EE-6D8C-4C9F-B1B8-9EF88249473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17705" y="6356350"/>
            <a:ext cx="65496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1BC21198-D50D-4EFA-BC26-0CB323897433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895663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23392" y="836713"/>
            <a:ext cx="10753195" cy="864096"/>
          </a:xfrm>
          <a:prstGeom prst="rect">
            <a:avLst/>
          </a:prstGeom>
        </p:spPr>
        <p:txBody>
          <a:bodyPr/>
          <a:lstStyle>
            <a:lvl1pPr algn="l">
              <a:defRPr sz="2800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es-ES" dirty="0"/>
              <a:t>Haga clic para modificar el estilo de título del patrón</a:t>
            </a:r>
          </a:p>
        </p:txBody>
      </p:sp>
      <p:sp>
        <p:nvSpPr>
          <p:cNvPr id="7" name="6 Marcador de contenido"/>
          <p:cNvSpPr>
            <a:spLocks noGrp="1"/>
          </p:cNvSpPr>
          <p:nvPr>
            <p:ph sz="quarter" idx="10"/>
          </p:nvPr>
        </p:nvSpPr>
        <p:spPr>
          <a:xfrm>
            <a:off x="1200151" y="2276475"/>
            <a:ext cx="10176933" cy="3168650"/>
          </a:xfrm>
          <a:prstGeom prst="rect">
            <a:avLst/>
          </a:prstGeom>
        </p:spPr>
        <p:txBody>
          <a:bodyPr/>
          <a:lstStyle>
            <a:lvl1pPr>
              <a:buNone/>
              <a:defRPr/>
            </a:lvl1pPr>
          </a:lstStyle>
          <a:p>
            <a:pPr lvl="0"/>
            <a:endParaRPr lang="es-ES" dirty="0"/>
          </a:p>
        </p:txBody>
      </p:sp>
      <p:sp>
        <p:nvSpPr>
          <p:cNvPr id="4" name="Marcador de número de diapositiva 2">
            <a:extLst>
              <a:ext uri="{FF2B5EF4-FFF2-40B4-BE49-F238E27FC236}">
                <a16:creationId xmlns:a16="http://schemas.microsoft.com/office/drawing/2014/main" id="{BC9CFC48-8F57-42FF-B381-0AA987A2B57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17705" y="6356350"/>
            <a:ext cx="65496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1BC21198-D50D-4EFA-BC26-0CB323897433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843389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2">
            <a:extLst>
              <a:ext uri="{FF2B5EF4-FFF2-40B4-BE49-F238E27FC236}">
                <a16:creationId xmlns:a16="http://schemas.microsoft.com/office/drawing/2014/main" id="{30CAC89C-A017-4701-8695-FAC10660C8E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17705" y="6356350"/>
            <a:ext cx="65496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1BC21198-D50D-4EFA-BC26-0CB323897433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706208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"/>
          <p:cNvSpPr>
            <a:spLocks noChangeArrowheads="1"/>
          </p:cNvSpPr>
          <p:nvPr userDrawn="1"/>
        </p:nvSpPr>
        <p:spPr bwMode="auto">
          <a:xfrm>
            <a:off x="6134101" y="6442076"/>
            <a:ext cx="6057900" cy="385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r" eaLnBrk="1" hangingPunct="1">
              <a:lnSpc>
                <a:spcPts val="1600"/>
              </a:lnSpc>
              <a:defRPr/>
            </a:pPr>
            <a:r>
              <a:rPr lang="es-ES_tradnl" altLang="es-ES" sz="1600" dirty="0">
                <a:solidFill>
                  <a:srgbClr val="0070C0"/>
                </a:solidFill>
              </a:rPr>
              <a:t> </a:t>
            </a:r>
            <a:br>
              <a:rPr lang="es-ES_tradnl" altLang="es-ES" sz="1600" dirty="0">
                <a:solidFill>
                  <a:srgbClr val="0070C0"/>
                </a:solidFill>
              </a:rPr>
            </a:br>
            <a:r>
              <a:rPr lang="es-ES" altLang="es-ES" sz="1200" dirty="0">
                <a:solidFill>
                  <a:srgbClr val="093846"/>
                </a:solidFill>
              </a:rPr>
              <a:t>Av. Américo Vespucio, 13 2ª planta 41092 - Sevilla </a:t>
            </a:r>
            <a:endParaRPr lang="es-ES_tradnl" altLang="es-ES" sz="1200" dirty="0">
              <a:solidFill>
                <a:srgbClr val="093846"/>
              </a:solidFill>
            </a:endParaRPr>
          </a:p>
        </p:txBody>
      </p:sp>
      <p:sp>
        <p:nvSpPr>
          <p:cNvPr id="12" name="12 Título"/>
          <p:cNvSpPr>
            <a:spLocks noGrp="1"/>
          </p:cNvSpPr>
          <p:nvPr>
            <p:ph type="title"/>
          </p:nvPr>
        </p:nvSpPr>
        <p:spPr>
          <a:xfrm>
            <a:off x="815413" y="2708920"/>
            <a:ext cx="10972800" cy="1152000"/>
          </a:xfrm>
          <a:prstGeom prst="rect">
            <a:avLst/>
          </a:prstGeom>
        </p:spPr>
        <p:txBody>
          <a:bodyPr/>
          <a:lstStyle>
            <a:lvl1pPr>
              <a:defRPr sz="3200" b="1">
                <a:solidFill>
                  <a:schemeClr val="bg1"/>
                </a:solidFill>
              </a:defRPr>
            </a:lvl1pPr>
          </a:lstStyle>
          <a:p>
            <a:r>
              <a:rPr lang="es-ES" dirty="0"/>
              <a:t>Haga clic para modificar el estilo de título del patrón</a:t>
            </a:r>
          </a:p>
        </p:txBody>
      </p:sp>
      <p:sp>
        <p:nvSpPr>
          <p:cNvPr id="17" name="16 Marcador de texto"/>
          <p:cNvSpPr>
            <a:spLocks noGrp="1"/>
          </p:cNvSpPr>
          <p:nvPr>
            <p:ph type="body" sz="quarter" idx="10"/>
          </p:nvPr>
        </p:nvSpPr>
        <p:spPr>
          <a:xfrm>
            <a:off x="1775884" y="3860800"/>
            <a:ext cx="8737600" cy="1081088"/>
          </a:xfrm>
          <a:prstGeom prst="rect">
            <a:avLst/>
          </a:prstGeom>
        </p:spPr>
        <p:txBody>
          <a:bodyPr/>
          <a:lstStyle>
            <a:lvl1pPr algn="ctr">
              <a:buNone/>
              <a:defRPr sz="2400" b="1" baseline="0">
                <a:solidFill>
                  <a:srgbClr val="002060"/>
                </a:solidFill>
              </a:defRPr>
            </a:lvl1pPr>
          </a:lstStyle>
          <a:p>
            <a:pPr lvl="0"/>
            <a:r>
              <a:rPr lang="es-ES" dirty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28011232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e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3.png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9.xml"/><Relationship Id="rId4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6">
            <a:biLevel thresh="25000"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n 9">
            <a:extLst>
              <a:ext uri="{FF2B5EF4-FFF2-40B4-BE49-F238E27FC236}">
                <a16:creationId xmlns:a16="http://schemas.microsoft.com/office/drawing/2014/main" id="{048F5250-2827-446F-A648-695178A1A756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1" name="Imagen 10">
            <a:extLst>
              <a:ext uri="{FF2B5EF4-FFF2-40B4-BE49-F238E27FC236}">
                <a16:creationId xmlns:a16="http://schemas.microsoft.com/office/drawing/2014/main" id="{26C9EB7E-5D16-4975-9852-CA5A86FBE138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368" y="188640"/>
            <a:ext cx="3073247" cy="720997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72" r:id="rId1"/>
    <p:sldLayoutId id="2147483773" r:id="rId2"/>
    <p:sldLayoutId id="2147483766" r:id="rId3"/>
    <p:sldLayoutId id="2147483767" r:id="rId4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MS PGothic" panose="020B0600070205080204" pitchFamily="34" charset="-128"/>
          <a:cs typeface="ＭＳ Ｐゴシック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anose="020B0600070205080204" pitchFamily="34" charset="-128"/>
          <a:cs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anose="020B0600070205080204" pitchFamily="34" charset="-128"/>
          <a:cs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anose="020B0600070205080204" pitchFamily="34" charset="-128"/>
          <a:cs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anose="020B0600070205080204" pitchFamily="34" charset="-128"/>
          <a:cs typeface="ＭＳ Ｐゴシック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MS PGothic" panose="020B0600070205080204" pitchFamily="34" charset="-128"/>
          <a:cs typeface="ＭＳ Ｐゴシック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MS PGothic" panose="020B0600070205080204" pitchFamily="34" charset="-128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MS PGothic" panose="020B0600070205080204" pitchFamily="34" charset="-128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MS PGothic" panose="020B0600070205080204" pitchFamily="34" charset="-128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MS PGothic" panose="020B0600070205080204" pitchFamily="34" charset="-128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Rectángulo"/>
          <p:cNvSpPr/>
          <p:nvPr userDrawn="1"/>
        </p:nvSpPr>
        <p:spPr>
          <a:xfrm>
            <a:off x="0" y="6807200"/>
            <a:ext cx="12192000" cy="50800"/>
          </a:xfrm>
          <a:prstGeom prst="rect">
            <a:avLst/>
          </a:prstGeom>
          <a:solidFill>
            <a:srgbClr val="09384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s-ES" dirty="0"/>
          </a:p>
        </p:txBody>
      </p:sp>
      <p:pic>
        <p:nvPicPr>
          <p:cNvPr id="2" name="Imagen 1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339" y="615822"/>
            <a:ext cx="3569223" cy="628016"/>
          </a:xfrm>
          <a:prstGeom prst="rect">
            <a:avLst/>
          </a:prstGeom>
        </p:spPr>
      </p:pic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0893E3E0-51F8-4742-9EC4-B69CE452A52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17705" y="6356350"/>
            <a:ext cx="65496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1BC21198-D50D-4EFA-BC26-0CB323897433}" type="slidenum">
              <a:rPr lang="es-ES" smtClean="0"/>
              <a:pPr/>
              <a:t>‹Nº›</a:t>
            </a:fld>
            <a:endParaRPr lang="es-ES"/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A6476B8D-D32E-481B-AFF6-637B493D8C80}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0" y="-27384"/>
            <a:ext cx="12192000" cy="62179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68" r:id="rId1"/>
    <p:sldLayoutId id="2147483769" r:id="rId2"/>
    <p:sldLayoutId id="2147483770" r:id="rId3"/>
    <p:sldLayoutId id="2147483771" r:id="rId4"/>
    <p:sldLayoutId id="2147483774" r:id="rId5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MS PGothic" panose="020B0600070205080204" pitchFamily="34" charset="-128"/>
          <a:cs typeface="ＭＳ Ｐゴシック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anose="020B0600070205080204" pitchFamily="34" charset="-128"/>
          <a:cs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anose="020B0600070205080204" pitchFamily="34" charset="-128"/>
          <a:cs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anose="020B0600070205080204" pitchFamily="34" charset="-128"/>
          <a:cs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MS PGothic" panose="020B0600070205080204" pitchFamily="34" charset="-128"/>
          <a:cs typeface="ＭＳ Ｐゴシック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MS PGothic" panose="020B0600070205080204" pitchFamily="34" charset="-128"/>
          <a:cs typeface="ＭＳ Ｐゴシック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MS PGothic" panose="020B0600070205080204" pitchFamily="34" charset="-128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MS PGothic" panose="020B0600070205080204" pitchFamily="34" charset="-128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MS PGothic" panose="020B0600070205080204" pitchFamily="34" charset="-128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MS PGothic" panose="020B0600070205080204" pitchFamily="34" charset="-128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tmp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tmp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tmp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tmp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tmp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tmp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tmp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tmp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fif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tmp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tmp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tmp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9.tmp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tmp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7 Título"/>
          <p:cNvSpPr>
            <a:spLocks noGrp="1"/>
          </p:cNvSpPr>
          <p:nvPr>
            <p:ph type="title"/>
          </p:nvPr>
        </p:nvSpPr>
        <p:spPr bwMode="auto">
          <a:xfrm>
            <a:off x="1215316" y="1268561"/>
            <a:ext cx="9761368" cy="11525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s-ES_tradnl" sz="6000" dirty="0" smtClean="0">
                <a:latin typeface="Arial Narrow" panose="020B0606020202030204" pitchFamily="34" charset="0"/>
              </a:rPr>
              <a:t>Taller de</a:t>
            </a:r>
            <a:br>
              <a:rPr lang="es-ES_tradnl" sz="6000" dirty="0" smtClean="0">
                <a:latin typeface="Arial Narrow" panose="020B0606020202030204" pitchFamily="34" charset="0"/>
              </a:rPr>
            </a:br>
            <a:r>
              <a:rPr lang="es-ES_tradnl" sz="6000" dirty="0" smtClean="0">
                <a:latin typeface="Arial Narrow" panose="020B0606020202030204" pitchFamily="34" charset="0"/>
              </a:rPr>
              <a:t>Mapas de Historias de Usuario</a:t>
            </a:r>
            <a:r>
              <a:rPr lang="es-ES_tradnl" sz="3600" dirty="0">
                <a:latin typeface="Arial Narrow" panose="020B0606020202030204" pitchFamily="34" charset="0"/>
              </a:rPr>
              <a:t/>
            </a:r>
            <a:br>
              <a:rPr lang="es-ES_tradnl" sz="3600" dirty="0">
                <a:latin typeface="Arial Narrow" panose="020B0606020202030204" pitchFamily="34" charset="0"/>
              </a:rPr>
            </a:br>
            <a:endParaRPr lang="es-ES" altLang="es-ES" sz="2800" dirty="0">
              <a:latin typeface="Arial Narrow" panose="020B0606020202030204" pitchFamily="34" charset="0"/>
            </a:endParaRPr>
          </a:p>
        </p:txBody>
      </p:sp>
      <p:sp>
        <p:nvSpPr>
          <p:cNvPr id="2" name="Rectángulo 1">
            <a:extLst>
              <a:ext uri="{FF2B5EF4-FFF2-40B4-BE49-F238E27FC236}">
                <a16:creationId xmlns:a16="http://schemas.microsoft.com/office/drawing/2014/main" id="{A96753F0-DE6E-48DF-8F17-F7A889F1CAE2}"/>
              </a:ext>
            </a:extLst>
          </p:cNvPr>
          <p:cNvSpPr/>
          <p:nvPr/>
        </p:nvSpPr>
        <p:spPr>
          <a:xfrm>
            <a:off x="3706906" y="3882730"/>
            <a:ext cx="477818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_tradnl" sz="3200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Marco gestión ágil en el SAS</a:t>
            </a:r>
            <a:endParaRPr lang="es-ES_tradnl" sz="3200" dirty="0">
              <a:solidFill>
                <a:schemeClr val="bg1"/>
              </a:solidFill>
              <a:latin typeface="Arial Narrow" panose="020B0606020202030204" pitchFamily="34" charset="0"/>
            </a:endParaRPr>
          </a:p>
          <a:p>
            <a:pPr algn="ctr"/>
            <a:r>
              <a:rPr lang="es-ES_tradnl" sz="3200" dirty="0">
                <a:solidFill>
                  <a:schemeClr val="bg1"/>
                </a:solidFill>
                <a:latin typeface="Arial Narrow" panose="020B0606020202030204" pitchFamily="34" charset="0"/>
              </a:rPr>
              <a:t>Sprint 0</a:t>
            </a:r>
            <a:endParaRPr lang="es-ES" sz="3200" dirty="0">
              <a:solidFill>
                <a:schemeClr val="bg1"/>
              </a:solidFill>
            </a:endParaRPr>
          </a:p>
        </p:txBody>
      </p:sp>
      <p:cxnSp>
        <p:nvCxnSpPr>
          <p:cNvPr id="4" name="Conector recto 3">
            <a:extLst>
              <a:ext uri="{FF2B5EF4-FFF2-40B4-BE49-F238E27FC236}">
                <a16:creationId xmlns:a16="http://schemas.microsoft.com/office/drawing/2014/main" id="{341544C2-E438-455F-9085-D2B3A36F9FDD}"/>
              </a:ext>
            </a:extLst>
          </p:cNvPr>
          <p:cNvCxnSpPr/>
          <p:nvPr/>
        </p:nvCxnSpPr>
        <p:spPr>
          <a:xfrm>
            <a:off x="1857872" y="3573016"/>
            <a:ext cx="8352928" cy="0"/>
          </a:xfrm>
          <a:prstGeom prst="line">
            <a:avLst/>
          </a:prstGeom>
          <a:ln w="28575"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Flecha curvada hacia abajo 15"/>
          <p:cNvSpPr/>
          <p:nvPr/>
        </p:nvSpPr>
        <p:spPr>
          <a:xfrm rot="18753380">
            <a:off x="8009385" y="1797692"/>
            <a:ext cx="2139310" cy="820661"/>
          </a:xfrm>
          <a:prstGeom prst="curvedDownArrow">
            <a:avLst/>
          </a:prstGeom>
          <a:solidFill>
            <a:srgbClr val="CD03A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schemeClr val="tx1"/>
              </a:solidFill>
            </a:endParaRPr>
          </a:p>
        </p:txBody>
      </p:sp>
      <p:sp>
        <p:nvSpPr>
          <p:cNvPr id="6" name="Marcador de texto 1">
            <a:extLst>
              <a:ext uri="{FF2B5EF4-FFF2-40B4-BE49-F238E27FC236}">
                <a16:creationId xmlns:a16="http://schemas.microsoft.com/office/drawing/2014/main" id="{1B828EBC-B3D2-40D0-B229-D7BF173E6E41}"/>
              </a:ext>
            </a:extLst>
          </p:cNvPr>
          <p:cNvSpPr txBox="1">
            <a:spLocks/>
          </p:cNvSpPr>
          <p:nvPr/>
        </p:nvSpPr>
        <p:spPr>
          <a:xfrm>
            <a:off x="231309" y="542967"/>
            <a:ext cx="11451427" cy="1008112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4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0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Courier New" pitchFamily="49" charset="0"/>
              <a:buChar char="o"/>
              <a:defRPr sz="18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defTabSz="914400">
              <a:buFont typeface="Wingdings" pitchFamily="2" charset="2"/>
              <a:buNone/>
            </a:pPr>
            <a:r>
              <a:rPr lang="es-ES" altLang="es-ES" sz="4000" b="1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Calentamiento: Seleccionemos el MVP de una mañana cualquiera</a:t>
            </a:r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81A055B3-25BA-4157-8C34-2E88AF18CFF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BC21198-D50D-4EFA-BC26-0CB323897433}" type="slidenum">
              <a:rPr lang="es-ES" smtClean="0"/>
              <a:pPr/>
              <a:t>10</a:t>
            </a:fld>
            <a:endParaRPr lang="es-ES"/>
          </a:p>
        </p:txBody>
      </p:sp>
      <p:sp>
        <p:nvSpPr>
          <p:cNvPr id="8" name="Marcador de texto 1">
            <a:extLst>
              <a:ext uri="{FF2B5EF4-FFF2-40B4-BE49-F238E27FC236}">
                <a16:creationId xmlns:a16="http://schemas.microsoft.com/office/drawing/2014/main" id="{F5E2DC4F-3757-764C-A05D-C36B27FA54B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52148" y="2492896"/>
            <a:ext cx="5540824" cy="3384376"/>
          </a:xfr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50000"/>
              </a:lnSpc>
            </a:pPr>
            <a:r>
              <a:rPr lang="es-ES" altLang="es-ES" sz="2200" b="1" dirty="0">
                <a:solidFill>
                  <a:srgbClr val="17375E"/>
                </a:solidFill>
                <a:latin typeface="Arial Narrow" panose="020B0606020202030204" pitchFamily="34" charset="0"/>
              </a:rPr>
              <a:t>Timebox: </a:t>
            </a:r>
            <a:r>
              <a:rPr lang="es-ES" altLang="es-ES" sz="2200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5 minutos</a:t>
            </a:r>
            <a:endParaRPr lang="es-ES" altLang="es-ES" sz="2200" dirty="0">
              <a:solidFill>
                <a:srgbClr val="17375E"/>
              </a:solidFill>
              <a:latin typeface="Arial Narrow" panose="020B060602020203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es-ES" altLang="es-ES" sz="2200" b="1" dirty="0">
                <a:solidFill>
                  <a:srgbClr val="17375E"/>
                </a:solidFill>
                <a:latin typeface="Arial Narrow" panose="020B0606020202030204" pitchFamily="34" charset="0"/>
              </a:rPr>
              <a:t>Ejecución: </a:t>
            </a:r>
            <a:r>
              <a:rPr lang="es-ES" altLang="es-ES" sz="2200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¿Cuáles de las anteriores actividades son imprescindibles en cualquier mañana?, </a:t>
            </a:r>
            <a:r>
              <a:rPr lang="es-ES" altLang="es-ES" sz="2200" b="1" dirty="0">
                <a:solidFill>
                  <a:srgbClr val="17375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¿POR QUÉ?</a:t>
            </a:r>
          </a:p>
          <a:p>
            <a:pPr algn="just">
              <a:lnSpc>
                <a:spcPct val="150000"/>
              </a:lnSpc>
            </a:pPr>
            <a:r>
              <a:rPr lang="es-ES" altLang="es-ES" sz="2200" b="1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Resultado: </a:t>
            </a:r>
            <a:r>
              <a:rPr lang="es-ES" altLang="es-ES" sz="2200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Selección de un MVP</a:t>
            </a:r>
            <a:endParaRPr lang="es-ES" altLang="es-ES" sz="2200" dirty="0">
              <a:solidFill>
                <a:srgbClr val="17375E"/>
              </a:solidFill>
              <a:latin typeface="Arial Narrow" panose="020B0606020202030204" pitchFamily="34" charset="0"/>
            </a:endParaRPr>
          </a:p>
        </p:txBody>
      </p:sp>
      <p:pic>
        <p:nvPicPr>
          <p:cNvPr id="4" name="Imagen 3" descr="Recorte de pantalla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6999" y="2110297"/>
            <a:ext cx="4970706" cy="4428615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sp>
        <p:nvSpPr>
          <p:cNvPr id="2" name="Rectángulo 1"/>
          <p:cNvSpPr/>
          <p:nvPr/>
        </p:nvSpPr>
        <p:spPr>
          <a:xfrm>
            <a:off x="6446999" y="2780928"/>
            <a:ext cx="1953258" cy="936104"/>
          </a:xfrm>
          <a:prstGeom prst="rect">
            <a:avLst/>
          </a:prstGeom>
          <a:solidFill>
            <a:srgbClr val="FDCFF4">
              <a:alpha val="44706"/>
            </a:srgbClr>
          </a:solidFill>
          <a:ln w="57150">
            <a:solidFill>
              <a:srgbClr val="CD03A7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9" name="Rectángulo 8"/>
          <p:cNvSpPr/>
          <p:nvPr/>
        </p:nvSpPr>
        <p:spPr>
          <a:xfrm>
            <a:off x="8421018" y="2780928"/>
            <a:ext cx="1324071" cy="943215"/>
          </a:xfrm>
          <a:prstGeom prst="rect">
            <a:avLst/>
          </a:prstGeom>
          <a:solidFill>
            <a:srgbClr val="FDCFF4">
              <a:alpha val="44706"/>
            </a:srgbClr>
          </a:solidFill>
          <a:ln w="57150">
            <a:solidFill>
              <a:srgbClr val="CD03A7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0" name="Rectángulo 9"/>
          <p:cNvSpPr/>
          <p:nvPr/>
        </p:nvSpPr>
        <p:spPr>
          <a:xfrm flipV="1">
            <a:off x="6416216" y="3724143"/>
            <a:ext cx="615888" cy="1287761"/>
          </a:xfrm>
          <a:prstGeom prst="rect">
            <a:avLst/>
          </a:prstGeom>
          <a:solidFill>
            <a:srgbClr val="FDCFF4">
              <a:alpha val="44706"/>
            </a:srgbClr>
          </a:solidFill>
          <a:ln w="57150">
            <a:solidFill>
              <a:srgbClr val="CD03A7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1" name="Rectángulo 10"/>
          <p:cNvSpPr/>
          <p:nvPr/>
        </p:nvSpPr>
        <p:spPr>
          <a:xfrm flipV="1">
            <a:off x="7019735" y="3724141"/>
            <a:ext cx="1294511" cy="1287761"/>
          </a:xfrm>
          <a:prstGeom prst="rect">
            <a:avLst/>
          </a:prstGeom>
          <a:solidFill>
            <a:srgbClr val="FDCFF4">
              <a:alpha val="44706"/>
            </a:srgbClr>
          </a:solidFill>
          <a:ln w="57150">
            <a:solidFill>
              <a:srgbClr val="CD03A7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Marcador de texto 1">
            <a:extLst>
              <a:ext uri="{FF2B5EF4-FFF2-40B4-BE49-F238E27FC236}">
                <a16:creationId xmlns:a16="http://schemas.microsoft.com/office/drawing/2014/main" id="{F5E2DC4F-3757-764C-A05D-C36B27FA54B5}"/>
              </a:ext>
            </a:extLst>
          </p:cNvPr>
          <p:cNvSpPr txBox="1">
            <a:spLocks/>
          </p:cNvSpPr>
          <p:nvPr/>
        </p:nvSpPr>
        <p:spPr>
          <a:xfrm>
            <a:off x="10065967" y="1399835"/>
            <a:ext cx="1052113" cy="81426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4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0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Courier New" pitchFamily="49" charset="0"/>
              <a:buChar char="o"/>
              <a:defRPr sz="18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defTabSz="914400">
              <a:lnSpc>
                <a:spcPct val="150000"/>
              </a:lnSpc>
              <a:buNone/>
            </a:pPr>
            <a:r>
              <a:rPr lang="es-ES" altLang="es-ES" sz="3600" b="1" dirty="0" smtClean="0">
                <a:solidFill>
                  <a:srgbClr val="CD03A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MVP</a:t>
            </a:r>
            <a:endParaRPr lang="es-ES" altLang="es-ES" sz="3600" dirty="0">
              <a:solidFill>
                <a:srgbClr val="CD03A7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anose="020B0606020202030204" pitchFamily="34" charset="0"/>
            </a:endParaRPr>
          </a:p>
        </p:txBody>
      </p:sp>
      <p:sp>
        <p:nvSpPr>
          <p:cNvPr id="13" name="CuadroTexto 4">
            <a:extLst>
              <a:ext uri="{FF2B5EF4-FFF2-40B4-BE49-F238E27FC236}">
                <a16:creationId xmlns:a16="http://schemas.microsoft.com/office/drawing/2014/main" id="{A3055C2C-AA11-D640-8DD8-9DA840F3133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273994" y="87313"/>
            <a:ext cx="2743893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/>
            <a:r>
              <a:rPr lang="es-ES" altLang="es-ES" sz="2000" dirty="0">
                <a:solidFill>
                  <a:schemeClr val="bg1"/>
                </a:solidFill>
                <a:latin typeface="+mn-lt"/>
              </a:rPr>
              <a:t>Sprint 0 </a:t>
            </a:r>
            <a:r>
              <a:rPr lang="es-ES" altLang="es-ES" sz="2000" dirty="0" smtClean="0">
                <a:solidFill>
                  <a:schemeClr val="bg1"/>
                </a:solidFill>
                <a:latin typeface="+mn-lt"/>
              </a:rPr>
              <a:t>– Mapas de </a:t>
            </a:r>
            <a:r>
              <a:rPr lang="es-ES" altLang="es-ES" sz="2000" dirty="0" err="1" smtClean="0">
                <a:solidFill>
                  <a:schemeClr val="bg1"/>
                </a:solidFill>
                <a:latin typeface="+mn-lt"/>
              </a:rPr>
              <a:t>HUs</a:t>
            </a:r>
            <a:endParaRPr lang="es-ES" altLang="es-ES" sz="2000" dirty="0">
              <a:solidFill>
                <a:schemeClr val="bg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3096395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0"/>
    </mc:Choice>
    <mc:Fallback xmlns="">
      <p:transition spd="slow" advClick="0" advTm="20000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texto 1">
            <a:extLst>
              <a:ext uri="{FF2B5EF4-FFF2-40B4-BE49-F238E27FC236}">
                <a16:creationId xmlns:a16="http://schemas.microsoft.com/office/drawing/2014/main" id="{1B828EBC-B3D2-40D0-B229-D7BF173E6E41}"/>
              </a:ext>
            </a:extLst>
          </p:cNvPr>
          <p:cNvSpPr txBox="1">
            <a:spLocks/>
          </p:cNvSpPr>
          <p:nvPr/>
        </p:nvSpPr>
        <p:spPr>
          <a:xfrm>
            <a:off x="2855640" y="2413774"/>
            <a:ext cx="7128792" cy="1008112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4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0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Courier New" pitchFamily="49" charset="0"/>
              <a:buChar char="o"/>
              <a:defRPr sz="18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defTabSz="914400">
              <a:lnSpc>
                <a:spcPct val="150000"/>
              </a:lnSpc>
              <a:buFont typeface="Wingdings" pitchFamily="2" charset="2"/>
              <a:buNone/>
            </a:pPr>
            <a:r>
              <a:rPr lang="es-ES" altLang="es-ES" sz="4800" b="1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Ahora sí, ¡vamos a por ello!</a:t>
            </a:r>
            <a:endParaRPr lang="es-ES" altLang="es-ES" sz="4800" b="1" dirty="0">
              <a:solidFill>
                <a:srgbClr val="17375E"/>
              </a:solidFill>
              <a:latin typeface="Arial Narrow" panose="020B0606020202030204" pitchFamily="34" charset="0"/>
            </a:endParaRPr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81A055B3-25BA-4157-8C34-2E88AF18CFF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BC21198-D50D-4EFA-BC26-0CB323897433}" type="slidenum">
              <a:rPr lang="es-ES" smtClean="0"/>
              <a:pPr/>
              <a:t>11</a:t>
            </a:fld>
            <a:endParaRPr lang="es-ES"/>
          </a:p>
        </p:txBody>
      </p:sp>
      <p:sp>
        <p:nvSpPr>
          <p:cNvPr id="8" name="CuadroTexto 4">
            <a:extLst>
              <a:ext uri="{FF2B5EF4-FFF2-40B4-BE49-F238E27FC236}">
                <a16:creationId xmlns:a16="http://schemas.microsoft.com/office/drawing/2014/main" id="{A3055C2C-AA11-D640-8DD8-9DA840F3133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273994" y="87313"/>
            <a:ext cx="2743893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/>
            <a:r>
              <a:rPr lang="es-ES" altLang="es-ES" sz="2000" dirty="0">
                <a:solidFill>
                  <a:schemeClr val="bg1"/>
                </a:solidFill>
                <a:latin typeface="+mn-lt"/>
              </a:rPr>
              <a:t>Sprint 0 </a:t>
            </a:r>
            <a:r>
              <a:rPr lang="es-ES" altLang="es-ES" sz="2000" dirty="0" smtClean="0">
                <a:solidFill>
                  <a:schemeClr val="bg1"/>
                </a:solidFill>
                <a:latin typeface="+mn-lt"/>
              </a:rPr>
              <a:t>– Mapas de </a:t>
            </a:r>
            <a:r>
              <a:rPr lang="es-ES" altLang="es-ES" sz="2000" dirty="0" err="1" smtClean="0">
                <a:solidFill>
                  <a:schemeClr val="bg1"/>
                </a:solidFill>
                <a:latin typeface="+mn-lt"/>
              </a:rPr>
              <a:t>HUs</a:t>
            </a:r>
            <a:endParaRPr lang="es-ES" altLang="es-ES" sz="2000" dirty="0">
              <a:solidFill>
                <a:schemeClr val="bg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7675542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0"/>
    </mc:Choice>
    <mc:Fallback xmlns="">
      <p:transition spd="slow" advClick="0" advTm="20000"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Marcador de texto 1">
            <a:extLst>
              <a:ext uri="{FF2B5EF4-FFF2-40B4-BE49-F238E27FC236}">
                <a16:creationId xmlns:a16="http://schemas.microsoft.com/office/drawing/2014/main" id="{F5E2DC4F-3757-764C-A05D-C36B27FA54B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82273" y="2017755"/>
            <a:ext cx="10835432" cy="1771285"/>
          </a:xfr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50000"/>
              </a:lnSpc>
            </a:pPr>
            <a:r>
              <a:rPr lang="es-ES" altLang="es-ES" sz="2200" b="1" dirty="0">
                <a:solidFill>
                  <a:srgbClr val="17375E"/>
                </a:solidFill>
                <a:latin typeface="Arial Narrow" panose="020B0606020202030204" pitchFamily="34" charset="0"/>
              </a:rPr>
              <a:t>Timebox: </a:t>
            </a:r>
            <a:r>
              <a:rPr lang="es-ES" altLang="es-ES" sz="2200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30 minutos</a:t>
            </a:r>
            <a:endParaRPr lang="es-ES" altLang="es-ES" sz="2200" dirty="0">
              <a:solidFill>
                <a:srgbClr val="17375E"/>
              </a:solidFill>
              <a:latin typeface="Arial Narrow" panose="020B0606020202030204" pitchFamily="34" charset="0"/>
            </a:endParaRPr>
          </a:p>
          <a:p>
            <a:pPr algn="just"/>
            <a:r>
              <a:rPr lang="es-ES" altLang="es-ES" sz="2200" b="1" dirty="0">
                <a:solidFill>
                  <a:srgbClr val="17375E"/>
                </a:solidFill>
                <a:latin typeface="Arial Narrow" panose="020B0606020202030204" pitchFamily="34" charset="0"/>
              </a:rPr>
              <a:t>Ejecución: </a:t>
            </a:r>
            <a:r>
              <a:rPr lang="es-ES" altLang="es-ES" sz="2200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Partiendo de una agrupación de nuestros usuarios, responder a la pregunta “¿qué hace nuestro aplicativo a alto nivel?”. </a:t>
            </a:r>
            <a:r>
              <a:rPr lang="es-ES" altLang="es-ES" sz="2200" i="1" dirty="0" smtClean="0">
                <a:solidFill>
                  <a:srgbClr val="0070C0"/>
                </a:solidFill>
                <a:latin typeface="Arial Narrow" panose="020B0606020202030204" pitchFamily="34" charset="0"/>
              </a:rPr>
              <a:t>Ejemplo de actividades: 1) </a:t>
            </a:r>
            <a:r>
              <a:rPr lang="es-ES" altLang="es-ES" sz="2200" i="1" dirty="0" err="1" smtClean="0">
                <a:solidFill>
                  <a:srgbClr val="0070C0"/>
                </a:solidFill>
                <a:latin typeface="Arial Narrow" panose="020B0606020202030204" pitchFamily="34" charset="0"/>
              </a:rPr>
              <a:t>Login</a:t>
            </a:r>
            <a:r>
              <a:rPr lang="es-ES" altLang="es-ES" sz="2200" i="1" dirty="0" smtClean="0">
                <a:solidFill>
                  <a:srgbClr val="0070C0"/>
                </a:solidFill>
                <a:latin typeface="Arial Narrow" panose="020B0606020202030204" pitchFamily="34" charset="0"/>
              </a:rPr>
              <a:t> 2) Buscar casas vacacionales por ciudad/precio/disponibilidad 3) Ver el perfil de página 4) Introducir </a:t>
            </a:r>
            <a:r>
              <a:rPr lang="es-ES" altLang="es-ES" sz="2200" i="1" dirty="0" err="1" smtClean="0">
                <a:solidFill>
                  <a:srgbClr val="0070C0"/>
                </a:solidFill>
                <a:latin typeface="Arial Narrow" panose="020B0606020202030204" pitchFamily="34" charset="0"/>
              </a:rPr>
              <a:t>info</a:t>
            </a:r>
            <a:r>
              <a:rPr lang="es-ES" altLang="es-ES" sz="2200" i="1" dirty="0" smtClean="0">
                <a:solidFill>
                  <a:srgbClr val="0070C0"/>
                </a:solidFill>
                <a:latin typeface="Arial Narrow" panose="020B0606020202030204" pitchFamily="34" charset="0"/>
              </a:rPr>
              <a:t>. de pago 5) Reservar casa 6) Escribir opiniones</a:t>
            </a:r>
            <a:endParaRPr lang="es-ES" altLang="es-ES" sz="2200" i="1" dirty="0">
              <a:solidFill>
                <a:srgbClr val="0070C0"/>
              </a:solidFill>
              <a:latin typeface="Arial Narrow" panose="020B060602020203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es-ES" altLang="es-ES" sz="2200" b="1" dirty="0">
                <a:solidFill>
                  <a:srgbClr val="17375E"/>
                </a:solidFill>
                <a:latin typeface="Arial Narrow" panose="020B0606020202030204" pitchFamily="34" charset="0"/>
              </a:rPr>
              <a:t>Resultado: </a:t>
            </a:r>
            <a:r>
              <a:rPr lang="es-ES" altLang="es-ES" sz="2200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Selección &lt; 8 actividades / objetivos clave</a:t>
            </a:r>
            <a:endParaRPr lang="es-ES" altLang="es-ES" sz="2200" dirty="0">
              <a:solidFill>
                <a:srgbClr val="17375E"/>
              </a:solidFill>
              <a:latin typeface="Arial Narrow" panose="020B0606020202030204" pitchFamily="34" charset="0"/>
            </a:endParaRPr>
          </a:p>
        </p:txBody>
      </p:sp>
      <p:sp>
        <p:nvSpPr>
          <p:cNvPr id="6" name="Marcador de texto 1">
            <a:extLst>
              <a:ext uri="{FF2B5EF4-FFF2-40B4-BE49-F238E27FC236}">
                <a16:creationId xmlns:a16="http://schemas.microsoft.com/office/drawing/2014/main" id="{1B828EBC-B3D2-40D0-B229-D7BF173E6E41}"/>
              </a:ext>
            </a:extLst>
          </p:cNvPr>
          <p:cNvSpPr txBox="1">
            <a:spLocks/>
          </p:cNvSpPr>
          <p:nvPr/>
        </p:nvSpPr>
        <p:spPr>
          <a:xfrm>
            <a:off x="265684" y="648431"/>
            <a:ext cx="11449272" cy="1008112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4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0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Courier New" pitchFamily="49" charset="0"/>
              <a:buChar char="o"/>
              <a:defRPr sz="18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defTabSz="914400">
              <a:buFont typeface="Wingdings" pitchFamily="2" charset="2"/>
              <a:buNone/>
            </a:pPr>
            <a:r>
              <a:rPr lang="es-ES" altLang="es-ES" sz="4400" b="1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Construir la espina dorsal: Actividades / Objetivos de alto nivel</a:t>
            </a:r>
            <a:endParaRPr lang="es-ES" altLang="es-ES" sz="4400" b="1" dirty="0">
              <a:solidFill>
                <a:srgbClr val="17375E"/>
              </a:solidFill>
              <a:latin typeface="Arial Narrow" panose="020B0606020202030204" pitchFamily="34" charset="0"/>
            </a:endParaRPr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81A055B3-25BA-4157-8C34-2E88AF18CFF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BC21198-D50D-4EFA-BC26-0CB323897433}" type="slidenum">
              <a:rPr lang="es-ES" smtClean="0"/>
              <a:pPr/>
              <a:t>12</a:t>
            </a:fld>
            <a:endParaRPr lang="es-ES"/>
          </a:p>
        </p:txBody>
      </p:sp>
      <p:sp>
        <p:nvSpPr>
          <p:cNvPr id="8" name="Rectángulo 7">
            <a:extLst>
              <a:ext uri="{FF2B5EF4-FFF2-40B4-BE49-F238E27FC236}">
                <a16:creationId xmlns:a16="http://schemas.microsoft.com/office/drawing/2014/main" id="{BE356034-A5D5-4FA8-968D-8DAA25E553F8}"/>
              </a:ext>
            </a:extLst>
          </p:cNvPr>
          <p:cNvSpPr/>
          <p:nvPr/>
        </p:nvSpPr>
        <p:spPr>
          <a:xfrm>
            <a:off x="1490387" y="5013176"/>
            <a:ext cx="1106650" cy="3746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algn="r">
              <a:lnSpc>
                <a:spcPct val="150000"/>
              </a:lnSpc>
              <a:buNone/>
            </a:pPr>
            <a:r>
              <a:rPr lang="es-ES" altLang="es-ES" sz="1400" b="1" dirty="0" smtClean="0">
                <a:solidFill>
                  <a:schemeClr val="accent6">
                    <a:lumMod val="75000"/>
                  </a:schemeClr>
                </a:solidFill>
                <a:latin typeface="Arial Narrow" panose="020B0606020202030204" pitchFamily="34" charset="0"/>
              </a:rPr>
              <a:t>Usuarios</a:t>
            </a:r>
            <a:endParaRPr lang="es-ES" altLang="es-ES" sz="1400" dirty="0">
              <a:solidFill>
                <a:schemeClr val="accent6">
                  <a:lumMod val="75000"/>
                </a:schemeClr>
              </a:solidFill>
              <a:latin typeface="Arial Narrow" panose="020B0606020202030204" pitchFamily="34" charset="0"/>
            </a:endParaRPr>
          </a:p>
        </p:txBody>
      </p:sp>
      <p:cxnSp>
        <p:nvCxnSpPr>
          <p:cNvPr id="10" name="Conector recto de flecha 9"/>
          <p:cNvCxnSpPr/>
          <p:nvPr/>
        </p:nvCxnSpPr>
        <p:spPr>
          <a:xfrm>
            <a:off x="3282569" y="6129565"/>
            <a:ext cx="7008844" cy="0"/>
          </a:xfrm>
          <a:prstGeom prst="straightConnector1">
            <a:avLst/>
          </a:prstGeom>
          <a:ln w="38100"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pic>
        <p:nvPicPr>
          <p:cNvPr id="11" name="Imagen 10" descr="Recorte de pantalla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5780" y="5013449"/>
            <a:ext cx="667021" cy="46674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2" name="Imagen 11" descr="Recorte de pantalla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1092" y="5040030"/>
            <a:ext cx="667021" cy="46674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3" name="Imagen 12" descr="Recorte de pantalla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72985" y="5115737"/>
            <a:ext cx="667021" cy="46674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4" name="Imagen 13" descr="Recorte de pantalla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81994" y="5033300"/>
            <a:ext cx="667021" cy="46674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5" name="Imagen 14" descr="Recorte de pantalla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41231" y="5047722"/>
            <a:ext cx="717143" cy="50181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6" name="Imagen 15" descr="Recorte de pantalla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43124" y="5106632"/>
            <a:ext cx="667021" cy="46674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7" name="Imagen 16" descr="Recorte de pantalla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1973" y="5078648"/>
            <a:ext cx="667021" cy="46674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8" name="Rectángulo 17">
            <a:extLst>
              <a:ext uri="{FF2B5EF4-FFF2-40B4-BE49-F238E27FC236}">
                <a16:creationId xmlns:a16="http://schemas.microsoft.com/office/drawing/2014/main" id="{BE356034-A5D5-4FA8-968D-8DAA25E553F8}"/>
              </a:ext>
            </a:extLst>
          </p:cNvPr>
          <p:cNvSpPr/>
          <p:nvPr/>
        </p:nvSpPr>
        <p:spPr>
          <a:xfrm>
            <a:off x="343966" y="5573377"/>
            <a:ext cx="249416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algn="r">
              <a:buNone/>
            </a:pPr>
            <a:r>
              <a:rPr lang="es-ES" altLang="es-ES" sz="1400" b="1" dirty="0" smtClean="0">
                <a:solidFill>
                  <a:schemeClr val="accent6">
                    <a:lumMod val="75000"/>
                  </a:schemeClr>
                </a:solidFill>
                <a:latin typeface="Arial Narrow" panose="020B0606020202030204" pitchFamily="34" charset="0"/>
              </a:rPr>
              <a:t>Espina Dorsal</a:t>
            </a:r>
          </a:p>
          <a:p>
            <a:pPr marL="0" indent="0" algn="r">
              <a:buNone/>
            </a:pPr>
            <a:r>
              <a:rPr lang="es-ES" altLang="es-ES" sz="1400" i="1" dirty="0" smtClean="0">
                <a:solidFill>
                  <a:schemeClr val="accent6">
                    <a:lumMod val="75000"/>
                  </a:schemeClr>
                </a:solidFill>
                <a:latin typeface="Arial Narrow" panose="020B0606020202030204" pitchFamily="34" charset="0"/>
              </a:rPr>
              <a:t>Actividades/Objetivos clave</a:t>
            </a:r>
            <a:endParaRPr lang="es-ES" altLang="es-ES" sz="1400" i="1" dirty="0">
              <a:solidFill>
                <a:schemeClr val="accent6">
                  <a:lumMod val="75000"/>
                </a:schemeClr>
              </a:solidFill>
              <a:latin typeface="Arial Narrow" panose="020B0606020202030204" pitchFamily="34" charset="0"/>
            </a:endParaRPr>
          </a:p>
        </p:txBody>
      </p:sp>
      <p:sp>
        <p:nvSpPr>
          <p:cNvPr id="19" name="Recortar rectángulo de esquina diagonal 18"/>
          <p:cNvSpPr/>
          <p:nvPr/>
        </p:nvSpPr>
        <p:spPr>
          <a:xfrm>
            <a:off x="3347084" y="5714743"/>
            <a:ext cx="423265" cy="296173"/>
          </a:xfrm>
          <a:prstGeom prst="snip2Diag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0" name="Recortar rectángulo de esquina diagonal 19"/>
          <p:cNvSpPr/>
          <p:nvPr/>
        </p:nvSpPr>
        <p:spPr>
          <a:xfrm>
            <a:off x="4675483" y="5714743"/>
            <a:ext cx="423265" cy="296173"/>
          </a:xfrm>
          <a:prstGeom prst="snip2Diag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1" name="Recortar rectángulo de esquina diagonal 20"/>
          <p:cNvSpPr/>
          <p:nvPr/>
        </p:nvSpPr>
        <p:spPr>
          <a:xfrm>
            <a:off x="6509305" y="5714743"/>
            <a:ext cx="423265" cy="296173"/>
          </a:xfrm>
          <a:prstGeom prst="snip2Diag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2" name="Recortar rectángulo de esquina diagonal 21"/>
          <p:cNvSpPr/>
          <p:nvPr/>
        </p:nvSpPr>
        <p:spPr>
          <a:xfrm>
            <a:off x="8113612" y="5714743"/>
            <a:ext cx="423265" cy="296173"/>
          </a:xfrm>
          <a:prstGeom prst="snip2Diag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cxnSp>
        <p:nvCxnSpPr>
          <p:cNvPr id="23" name="Conector recto de flecha 22"/>
          <p:cNvCxnSpPr/>
          <p:nvPr/>
        </p:nvCxnSpPr>
        <p:spPr>
          <a:xfrm>
            <a:off x="2854566" y="5862829"/>
            <a:ext cx="327400" cy="0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24" name="Conector recto de flecha 23"/>
          <p:cNvCxnSpPr/>
          <p:nvPr/>
        </p:nvCxnSpPr>
        <p:spPr>
          <a:xfrm>
            <a:off x="2597037" y="5246821"/>
            <a:ext cx="584929" cy="0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25" name="CuadroTexto 4">
            <a:extLst>
              <a:ext uri="{FF2B5EF4-FFF2-40B4-BE49-F238E27FC236}">
                <a16:creationId xmlns:a16="http://schemas.microsoft.com/office/drawing/2014/main" id="{A3055C2C-AA11-D640-8DD8-9DA840F3133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273994" y="87313"/>
            <a:ext cx="2743893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/>
            <a:r>
              <a:rPr lang="es-ES" altLang="es-ES" sz="2000" dirty="0">
                <a:solidFill>
                  <a:schemeClr val="bg1"/>
                </a:solidFill>
                <a:latin typeface="+mn-lt"/>
              </a:rPr>
              <a:t>Sprint 0 </a:t>
            </a:r>
            <a:r>
              <a:rPr lang="es-ES" altLang="es-ES" sz="2000" dirty="0" smtClean="0">
                <a:solidFill>
                  <a:schemeClr val="bg1"/>
                </a:solidFill>
                <a:latin typeface="+mn-lt"/>
              </a:rPr>
              <a:t>– Mapas de </a:t>
            </a:r>
            <a:r>
              <a:rPr lang="es-ES" altLang="es-ES" sz="2000" dirty="0" err="1" smtClean="0">
                <a:solidFill>
                  <a:schemeClr val="bg1"/>
                </a:solidFill>
                <a:latin typeface="+mn-lt"/>
              </a:rPr>
              <a:t>HUs</a:t>
            </a:r>
            <a:endParaRPr lang="es-ES" altLang="es-ES" sz="2000" dirty="0">
              <a:solidFill>
                <a:schemeClr val="bg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7019619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0"/>
    </mc:Choice>
    <mc:Fallback xmlns="">
      <p:transition spd="slow" advClick="0" advTm="20000"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Marcador de texto 1">
            <a:extLst>
              <a:ext uri="{FF2B5EF4-FFF2-40B4-BE49-F238E27FC236}">
                <a16:creationId xmlns:a16="http://schemas.microsoft.com/office/drawing/2014/main" id="{F5E2DC4F-3757-764C-A05D-C36B27FA54B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69821" y="2132856"/>
            <a:ext cx="11545135" cy="3384376"/>
          </a:xfr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50000"/>
              </a:lnSpc>
            </a:pPr>
            <a:r>
              <a:rPr lang="es-ES" altLang="es-ES" sz="2200" b="1" dirty="0">
                <a:solidFill>
                  <a:srgbClr val="17375E"/>
                </a:solidFill>
                <a:latin typeface="Arial Narrow" panose="020B0606020202030204" pitchFamily="34" charset="0"/>
              </a:rPr>
              <a:t>Timebox: </a:t>
            </a:r>
            <a:r>
              <a:rPr lang="es-ES" altLang="es-ES" sz="2200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20 minutos</a:t>
            </a:r>
            <a:endParaRPr lang="es-ES" altLang="es-ES" sz="2200" dirty="0">
              <a:solidFill>
                <a:srgbClr val="17375E"/>
              </a:solidFill>
              <a:latin typeface="Arial Narrow" panose="020B0606020202030204" pitchFamily="34" charset="0"/>
            </a:endParaRPr>
          </a:p>
          <a:p>
            <a:pPr algn="just"/>
            <a:r>
              <a:rPr lang="es-ES" altLang="es-ES" sz="2200" b="1" dirty="0">
                <a:solidFill>
                  <a:srgbClr val="17375E"/>
                </a:solidFill>
                <a:latin typeface="Arial Narrow" panose="020B0606020202030204" pitchFamily="34" charset="0"/>
              </a:rPr>
              <a:t>Ejecución: </a:t>
            </a:r>
            <a:r>
              <a:rPr lang="es-ES" altLang="es-ES" sz="2200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Expandir las actividades de alto nivel anteriores en 2 - 5 épicas cada una. </a:t>
            </a:r>
            <a:r>
              <a:rPr lang="es-ES" altLang="es-ES" sz="2200" i="1" dirty="0" smtClean="0">
                <a:solidFill>
                  <a:srgbClr val="0070C0"/>
                </a:solidFill>
                <a:latin typeface="Arial Narrow" panose="020B0606020202030204" pitchFamily="34" charset="0"/>
              </a:rPr>
              <a:t>Idea: de la sesión anterior, quizás ya hayáis visto que una misma actividad se ejecuta de manera diferente para cada usuario </a:t>
            </a:r>
            <a:r>
              <a:rPr lang="es-ES" altLang="es-ES" sz="2200" i="1" dirty="0" smtClean="0">
                <a:solidFill>
                  <a:srgbClr val="0070C0"/>
                </a:solidFill>
                <a:latin typeface="Arial Narrow" panose="020B0606020202030204" pitchFamily="34" charset="0"/>
                <a:sym typeface="Wingdings" panose="05000000000000000000" pitchFamily="2" charset="2"/>
              </a:rPr>
              <a:t> esto podrían ser tus épicas.</a:t>
            </a:r>
            <a:endParaRPr lang="es-ES" altLang="es-ES" sz="2200" i="1" dirty="0">
              <a:solidFill>
                <a:srgbClr val="0070C0"/>
              </a:solidFill>
              <a:latin typeface="Arial Narrow" panose="020B060602020203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es-ES" altLang="es-ES" sz="2200" b="1" dirty="0">
                <a:solidFill>
                  <a:srgbClr val="17375E"/>
                </a:solidFill>
                <a:latin typeface="Arial Narrow" panose="020B0606020202030204" pitchFamily="34" charset="0"/>
              </a:rPr>
              <a:t>Resultado: </a:t>
            </a:r>
            <a:r>
              <a:rPr lang="es-ES" altLang="es-ES" sz="2200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Mapeo de alto nivel de las actividades clave y sus variantes / pasos principales</a:t>
            </a:r>
            <a:endParaRPr lang="es-ES" altLang="es-ES" sz="2200" dirty="0">
              <a:solidFill>
                <a:srgbClr val="17375E"/>
              </a:solidFill>
              <a:latin typeface="Arial Narrow" panose="020B0606020202030204" pitchFamily="34" charset="0"/>
            </a:endParaRPr>
          </a:p>
        </p:txBody>
      </p:sp>
      <p:sp>
        <p:nvSpPr>
          <p:cNvPr id="6" name="Marcador de texto 1">
            <a:extLst>
              <a:ext uri="{FF2B5EF4-FFF2-40B4-BE49-F238E27FC236}">
                <a16:creationId xmlns:a16="http://schemas.microsoft.com/office/drawing/2014/main" id="{1B828EBC-B3D2-40D0-B229-D7BF173E6E41}"/>
              </a:ext>
            </a:extLst>
          </p:cNvPr>
          <p:cNvSpPr txBox="1">
            <a:spLocks/>
          </p:cNvSpPr>
          <p:nvPr/>
        </p:nvSpPr>
        <p:spPr>
          <a:xfrm>
            <a:off x="265684" y="648431"/>
            <a:ext cx="11449272" cy="1008112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4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0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Courier New" pitchFamily="49" charset="0"/>
              <a:buChar char="o"/>
              <a:defRPr sz="18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defTabSz="914400">
              <a:lnSpc>
                <a:spcPct val="150000"/>
              </a:lnSpc>
              <a:buFont typeface="Wingdings" pitchFamily="2" charset="2"/>
              <a:buNone/>
            </a:pPr>
            <a:r>
              <a:rPr lang="es-ES" altLang="es-ES" sz="4400" b="1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Construir el esqueleto móvil: Épicas</a:t>
            </a:r>
            <a:endParaRPr lang="es-ES" altLang="es-ES" sz="4400" b="1" dirty="0">
              <a:solidFill>
                <a:srgbClr val="17375E"/>
              </a:solidFill>
              <a:latin typeface="Arial Narrow" panose="020B0606020202030204" pitchFamily="34" charset="0"/>
            </a:endParaRPr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81A055B3-25BA-4157-8C34-2E88AF18CFF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BC21198-D50D-4EFA-BC26-0CB323897433}" type="slidenum">
              <a:rPr lang="es-ES" smtClean="0"/>
              <a:pPr/>
              <a:t>13</a:t>
            </a:fld>
            <a:endParaRPr lang="es-ES"/>
          </a:p>
        </p:txBody>
      </p:sp>
      <p:sp>
        <p:nvSpPr>
          <p:cNvPr id="8" name="Rectángulo 7">
            <a:extLst>
              <a:ext uri="{FF2B5EF4-FFF2-40B4-BE49-F238E27FC236}">
                <a16:creationId xmlns:a16="http://schemas.microsoft.com/office/drawing/2014/main" id="{BE356034-A5D5-4FA8-968D-8DAA25E553F8}"/>
              </a:ext>
            </a:extLst>
          </p:cNvPr>
          <p:cNvSpPr/>
          <p:nvPr/>
        </p:nvSpPr>
        <p:spPr>
          <a:xfrm>
            <a:off x="1999562" y="4581128"/>
            <a:ext cx="1106650" cy="3746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algn="r">
              <a:lnSpc>
                <a:spcPct val="150000"/>
              </a:lnSpc>
              <a:buNone/>
            </a:pPr>
            <a:r>
              <a:rPr lang="es-ES" altLang="es-ES" sz="1400" b="1" dirty="0" smtClean="0">
                <a:solidFill>
                  <a:schemeClr val="accent6">
                    <a:lumMod val="75000"/>
                  </a:schemeClr>
                </a:solidFill>
                <a:latin typeface="Arial Narrow" panose="020B0606020202030204" pitchFamily="34" charset="0"/>
              </a:rPr>
              <a:t>Usuarios</a:t>
            </a:r>
            <a:endParaRPr lang="es-ES" altLang="es-ES" sz="1400" dirty="0">
              <a:solidFill>
                <a:schemeClr val="accent6">
                  <a:lumMod val="75000"/>
                </a:schemeClr>
              </a:solidFill>
              <a:latin typeface="Arial Narrow" panose="020B0606020202030204" pitchFamily="34" charset="0"/>
            </a:endParaRPr>
          </a:p>
        </p:txBody>
      </p:sp>
      <p:cxnSp>
        <p:nvCxnSpPr>
          <p:cNvPr id="10" name="Conector recto de flecha 9"/>
          <p:cNvCxnSpPr/>
          <p:nvPr/>
        </p:nvCxnSpPr>
        <p:spPr>
          <a:xfrm>
            <a:off x="3791744" y="6345862"/>
            <a:ext cx="7008844" cy="0"/>
          </a:xfrm>
          <a:prstGeom prst="straightConnector1">
            <a:avLst/>
          </a:prstGeom>
          <a:ln w="38100"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pic>
        <p:nvPicPr>
          <p:cNvPr id="11" name="Imagen 10" descr="Recorte de pantalla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4955" y="4581401"/>
            <a:ext cx="667021" cy="46674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2" name="Imagen 11" descr="Recorte de pantalla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0267" y="4607982"/>
            <a:ext cx="667021" cy="46674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3" name="Imagen 12" descr="Recorte de pantalla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2160" y="4683689"/>
            <a:ext cx="667021" cy="46674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4" name="Imagen 13" descr="Recorte de pantalla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91169" y="4601252"/>
            <a:ext cx="667021" cy="46674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5" name="Imagen 14" descr="Recorte de pantalla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50406" y="4615674"/>
            <a:ext cx="717143" cy="50181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6" name="Imagen 15" descr="Recorte de pantalla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2299" y="4674584"/>
            <a:ext cx="667021" cy="46674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7" name="Imagen 16" descr="Recorte de pantalla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01148" y="4646600"/>
            <a:ext cx="667021" cy="46674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8" name="Recortar y redondear rectángulo de esquina sencilla 17"/>
          <p:cNvSpPr/>
          <p:nvPr/>
        </p:nvSpPr>
        <p:spPr>
          <a:xfrm>
            <a:off x="3856259" y="5815087"/>
            <a:ext cx="432048" cy="299650"/>
          </a:xfrm>
          <a:prstGeom prst="snip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9" name="Rectángulo 18">
            <a:extLst>
              <a:ext uri="{FF2B5EF4-FFF2-40B4-BE49-F238E27FC236}">
                <a16:creationId xmlns:a16="http://schemas.microsoft.com/office/drawing/2014/main" id="{BE356034-A5D5-4FA8-968D-8DAA25E553F8}"/>
              </a:ext>
            </a:extLst>
          </p:cNvPr>
          <p:cNvSpPr/>
          <p:nvPr/>
        </p:nvSpPr>
        <p:spPr>
          <a:xfrm>
            <a:off x="1112365" y="5141329"/>
            <a:ext cx="223494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algn="r">
              <a:buNone/>
            </a:pPr>
            <a:r>
              <a:rPr lang="es-ES" altLang="es-ES" sz="1400" b="1" dirty="0" smtClean="0">
                <a:solidFill>
                  <a:schemeClr val="accent6">
                    <a:lumMod val="75000"/>
                  </a:schemeClr>
                </a:solidFill>
                <a:latin typeface="Arial Narrow" panose="020B0606020202030204" pitchFamily="34" charset="0"/>
              </a:rPr>
              <a:t>Espina Dorsal</a:t>
            </a:r>
          </a:p>
          <a:p>
            <a:pPr marL="0" indent="0" algn="r">
              <a:buNone/>
            </a:pPr>
            <a:r>
              <a:rPr lang="es-ES" altLang="es-ES" sz="1400" i="1" dirty="0" smtClean="0">
                <a:solidFill>
                  <a:schemeClr val="accent6">
                    <a:lumMod val="75000"/>
                  </a:schemeClr>
                </a:solidFill>
                <a:latin typeface="Arial Narrow" panose="020B0606020202030204" pitchFamily="34" charset="0"/>
              </a:rPr>
              <a:t>Actividades/objetivos clave</a:t>
            </a:r>
            <a:endParaRPr lang="es-ES" altLang="es-ES" sz="1400" i="1" dirty="0">
              <a:solidFill>
                <a:schemeClr val="accent6">
                  <a:lumMod val="75000"/>
                </a:schemeClr>
              </a:solidFill>
              <a:latin typeface="Arial Narrow" panose="020B0606020202030204" pitchFamily="34" charset="0"/>
            </a:endParaRPr>
          </a:p>
        </p:txBody>
      </p:sp>
      <p:sp>
        <p:nvSpPr>
          <p:cNvPr id="20" name="Rectángulo 19">
            <a:extLst>
              <a:ext uri="{FF2B5EF4-FFF2-40B4-BE49-F238E27FC236}">
                <a16:creationId xmlns:a16="http://schemas.microsoft.com/office/drawing/2014/main" id="{BE356034-A5D5-4FA8-968D-8DAA25E553F8}"/>
              </a:ext>
            </a:extLst>
          </p:cNvPr>
          <p:cNvSpPr/>
          <p:nvPr/>
        </p:nvSpPr>
        <p:spPr>
          <a:xfrm>
            <a:off x="1112364" y="5766982"/>
            <a:ext cx="222624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algn="r">
              <a:buNone/>
            </a:pPr>
            <a:r>
              <a:rPr lang="es-ES" altLang="es-ES" sz="1400" b="1" dirty="0" smtClean="0">
                <a:solidFill>
                  <a:schemeClr val="accent6">
                    <a:lumMod val="75000"/>
                  </a:schemeClr>
                </a:solidFill>
                <a:latin typeface="Arial Narrow" panose="020B0606020202030204" pitchFamily="34" charset="0"/>
              </a:rPr>
              <a:t>Esqueleto móvil</a:t>
            </a:r>
          </a:p>
          <a:p>
            <a:pPr marL="0" indent="0" algn="r">
              <a:buNone/>
            </a:pPr>
            <a:r>
              <a:rPr lang="es-ES_tradnl" altLang="es-ES" sz="1400" i="1" dirty="0" smtClean="0">
                <a:solidFill>
                  <a:schemeClr val="accent6">
                    <a:lumMod val="75000"/>
                  </a:schemeClr>
                </a:solidFill>
                <a:latin typeface="Arial Narrow" panose="020B0606020202030204" pitchFamily="34" charset="0"/>
              </a:rPr>
              <a:t>Épicas para objetivos alto nivel</a:t>
            </a:r>
            <a:endParaRPr lang="es-ES" altLang="es-ES" sz="1400" i="1" dirty="0">
              <a:solidFill>
                <a:schemeClr val="accent6">
                  <a:lumMod val="75000"/>
                </a:schemeClr>
              </a:solidFill>
              <a:latin typeface="Arial Narrow" panose="020B0606020202030204" pitchFamily="34" charset="0"/>
            </a:endParaRPr>
          </a:p>
        </p:txBody>
      </p:sp>
      <p:sp>
        <p:nvSpPr>
          <p:cNvPr id="21" name="Recortar y redondear rectángulo de esquina sencilla 20"/>
          <p:cNvSpPr/>
          <p:nvPr/>
        </p:nvSpPr>
        <p:spPr>
          <a:xfrm>
            <a:off x="4329384" y="5815087"/>
            <a:ext cx="432048" cy="299650"/>
          </a:xfrm>
          <a:prstGeom prst="snip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2" name="Recortar y redondear rectángulo de esquina sencilla 21"/>
          <p:cNvSpPr/>
          <p:nvPr/>
        </p:nvSpPr>
        <p:spPr>
          <a:xfrm>
            <a:off x="5180267" y="5799798"/>
            <a:ext cx="432048" cy="299650"/>
          </a:xfrm>
          <a:prstGeom prst="snip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3" name="Recortar y redondear rectángulo de esquina sencilla 22"/>
          <p:cNvSpPr/>
          <p:nvPr/>
        </p:nvSpPr>
        <p:spPr>
          <a:xfrm>
            <a:off x="5653392" y="5799798"/>
            <a:ext cx="432048" cy="299650"/>
          </a:xfrm>
          <a:prstGeom prst="snip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4" name="Recortar y redondear rectángulo de esquina sencilla 23"/>
          <p:cNvSpPr/>
          <p:nvPr/>
        </p:nvSpPr>
        <p:spPr>
          <a:xfrm>
            <a:off x="6150651" y="5799798"/>
            <a:ext cx="432048" cy="299650"/>
          </a:xfrm>
          <a:prstGeom prst="snip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5" name="Recortar y redondear rectángulo de esquina sencilla 24"/>
          <p:cNvSpPr/>
          <p:nvPr/>
        </p:nvSpPr>
        <p:spPr>
          <a:xfrm>
            <a:off x="7035833" y="5787098"/>
            <a:ext cx="432048" cy="299650"/>
          </a:xfrm>
          <a:prstGeom prst="snip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6" name="Recortar y redondear rectángulo de esquina sencilla 25"/>
          <p:cNvSpPr/>
          <p:nvPr/>
        </p:nvSpPr>
        <p:spPr>
          <a:xfrm>
            <a:off x="8657550" y="5774475"/>
            <a:ext cx="432048" cy="299650"/>
          </a:xfrm>
          <a:prstGeom prst="snip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7" name="Recortar y redondear rectángulo de esquina sencilla 26"/>
          <p:cNvSpPr/>
          <p:nvPr/>
        </p:nvSpPr>
        <p:spPr>
          <a:xfrm>
            <a:off x="9167574" y="5787175"/>
            <a:ext cx="432048" cy="299650"/>
          </a:xfrm>
          <a:prstGeom prst="snip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8" name="Recortar rectángulo de esquina diagonal 27"/>
          <p:cNvSpPr/>
          <p:nvPr/>
        </p:nvSpPr>
        <p:spPr>
          <a:xfrm>
            <a:off x="3856259" y="5282695"/>
            <a:ext cx="423265" cy="296173"/>
          </a:xfrm>
          <a:prstGeom prst="snip2Diag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9" name="Recortar rectángulo de esquina diagonal 28"/>
          <p:cNvSpPr/>
          <p:nvPr/>
        </p:nvSpPr>
        <p:spPr>
          <a:xfrm>
            <a:off x="5184658" y="5282695"/>
            <a:ext cx="423265" cy="296173"/>
          </a:xfrm>
          <a:prstGeom prst="snip2Diag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0" name="Recortar rectángulo de esquina diagonal 29"/>
          <p:cNvSpPr/>
          <p:nvPr/>
        </p:nvSpPr>
        <p:spPr>
          <a:xfrm>
            <a:off x="7018480" y="5282695"/>
            <a:ext cx="423265" cy="296173"/>
          </a:xfrm>
          <a:prstGeom prst="snip2Diag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1" name="Recortar rectángulo de esquina diagonal 30"/>
          <p:cNvSpPr/>
          <p:nvPr/>
        </p:nvSpPr>
        <p:spPr>
          <a:xfrm>
            <a:off x="8622787" y="5282695"/>
            <a:ext cx="423265" cy="296173"/>
          </a:xfrm>
          <a:prstGeom prst="snip2Diag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cxnSp>
        <p:nvCxnSpPr>
          <p:cNvPr id="32" name="Conector recto de flecha 31"/>
          <p:cNvCxnSpPr/>
          <p:nvPr/>
        </p:nvCxnSpPr>
        <p:spPr>
          <a:xfrm>
            <a:off x="3363741" y="5964912"/>
            <a:ext cx="327400" cy="0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33" name="Conector recto de flecha 32"/>
          <p:cNvCxnSpPr/>
          <p:nvPr/>
        </p:nvCxnSpPr>
        <p:spPr>
          <a:xfrm>
            <a:off x="3363741" y="5430781"/>
            <a:ext cx="327400" cy="0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34" name="Conector recto de flecha 33"/>
          <p:cNvCxnSpPr/>
          <p:nvPr/>
        </p:nvCxnSpPr>
        <p:spPr>
          <a:xfrm>
            <a:off x="3106212" y="4814773"/>
            <a:ext cx="584929" cy="0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35" name="CuadroTexto 4">
            <a:extLst>
              <a:ext uri="{FF2B5EF4-FFF2-40B4-BE49-F238E27FC236}">
                <a16:creationId xmlns:a16="http://schemas.microsoft.com/office/drawing/2014/main" id="{A3055C2C-AA11-D640-8DD8-9DA840F3133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273994" y="87313"/>
            <a:ext cx="2743893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/>
            <a:r>
              <a:rPr lang="es-ES" altLang="es-ES" sz="2000" dirty="0">
                <a:solidFill>
                  <a:schemeClr val="bg1"/>
                </a:solidFill>
                <a:latin typeface="+mn-lt"/>
              </a:rPr>
              <a:t>Sprint 0 </a:t>
            </a:r>
            <a:r>
              <a:rPr lang="es-ES" altLang="es-ES" sz="2000" dirty="0" smtClean="0">
                <a:solidFill>
                  <a:schemeClr val="bg1"/>
                </a:solidFill>
                <a:latin typeface="+mn-lt"/>
              </a:rPr>
              <a:t>– Mapas de </a:t>
            </a:r>
            <a:r>
              <a:rPr lang="es-ES" altLang="es-ES" sz="2000" dirty="0" err="1" smtClean="0">
                <a:solidFill>
                  <a:schemeClr val="bg1"/>
                </a:solidFill>
                <a:latin typeface="+mn-lt"/>
              </a:rPr>
              <a:t>HUs</a:t>
            </a:r>
            <a:endParaRPr lang="es-ES" altLang="es-ES" sz="2000" dirty="0">
              <a:solidFill>
                <a:schemeClr val="bg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0723946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0"/>
    </mc:Choice>
    <mc:Fallback xmlns="">
      <p:transition spd="slow" advClick="0" advTm="20000"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Marcador de texto 1">
            <a:extLst>
              <a:ext uri="{FF2B5EF4-FFF2-40B4-BE49-F238E27FC236}">
                <a16:creationId xmlns:a16="http://schemas.microsoft.com/office/drawing/2014/main" id="{F5E2DC4F-3757-764C-A05D-C36B27FA54B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-25400" y="1224999"/>
            <a:ext cx="7478253" cy="5284030"/>
          </a:xfr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50000"/>
              </a:lnSpc>
            </a:pPr>
            <a:r>
              <a:rPr lang="es-ES" altLang="es-ES" sz="2200" b="1" dirty="0">
                <a:solidFill>
                  <a:srgbClr val="17375E"/>
                </a:solidFill>
                <a:latin typeface="Arial Narrow" panose="020B0606020202030204" pitchFamily="34" charset="0"/>
              </a:rPr>
              <a:t>Timebox: </a:t>
            </a:r>
            <a:r>
              <a:rPr lang="es-ES" altLang="es-ES" sz="2200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1 hora</a:t>
            </a:r>
            <a:endParaRPr lang="es-ES" altLang="es-ES" sz="2200" dirty="0">
              <a:solidFill>
                <a:srgbClr val="17375E"/>
              </a:solidFill>
              <a:latin typeface="Arial Narrow" panose="020B0606020202030204" pitchFamily="34" charset="0"/>
            </a:endParaRPr>
          </a:p>
          <a:p>
            <a:pPr algn="just"/>
            <a:r>
              <a:rPr lang="es-ES" altLang="es-ES" sz="2200" b="1" dirty="0">
                <a:solidFill>
                  <a:srgbClr val="17375E"/>
                </a:solidFill>
                <a:latin typeface="Arial Narrow" panose="020B0606020202030204" pitchFamily="34" charset="0"/>
              </a:rPr>
              <a:t>Ejecución: </a:t>
            </a:r>
            <a:r>
              <a:rPr lang="es-ES" altLang="es-ES" sz="2200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División de épicas en </a:t>
            </a:r>
            <a:r>
              <a:rPr lang="es-ES" altLang="es-ES" sz="2200" dirty="0" err="1" smtClean="0">
                <a:solidFill>
                  <a:srgbClr val="17375E"/>
                </a:solidFill>
                <a:latin typeface="Arial Narrow" panose="020B0606020202030204" pitchFamily="34" charset="0"/>
              </a:rPr>
              <a:t>HUs</a:t>
            </a:r>
            <a:r>
              <a:rPr lang="es-ES" altLang="es-ES" sz="2200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, para ello pueden utilizarse varias técnicas:</a:t>
            </a:r>
          </a:p>
          <a:p>
            <a:pPr lvl="1" algn="just"/>
            <a:r>
              <a:rPr lang="es-ES" altLang="es-ES" sz="1800" b="1" dirty="0" smtClean="0">
                <a:solidFill>
                  <a:srgbClr val="00B0F0"/>
                </a:solidFill>
                <a:latin typeface="Arial Narrow" panose="020B0606020202030204" pitchFamily="34" charset="0"/>
              </a:rPr>
              <a:t>INCLUIR RIESGOS IDENTIFICADOS </a:t>
            </a:r>
            <a:r>
              <a:rPr lang="es-ES" altLang="es-ES" sz="1800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y qué actividades podemos hacer para mitigarlos</a:t>
            </a:r>
          </a:p>
          <a:p>
            <a:pPr lvl="1" algn="just"/>
            <a:r>
              <a:rPr lang="es-ES" altLang="es-ES" sz="1800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Juega </a:t>
            </a:r>
            <a:r>
              <a:rPr lang="es-ES" altLang="es-ES" sz="1800" dirty="0">
                <a:solidFill>
                  <a:srgbClr val="17375E"/>
                </a:solidFill>
                <a:latin typeface="Arial Narrow" panose="020B0606020202030204" pitchFamily="34" charset="0"/>
              </a:rPr>
              <a:t>"¿No sería genial si </a:t>
            </a:r>
            <a:r>
              <a:rPr lang="es-ES" altLang="es-ES" sz="1800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...?“.</a:t>
            </a:r>
          </a:p>
          <a:p>
            <a:pPr lvl="1" algn="just"/>
            <a:r>
              <a:rPr lang="es-ES" altLang="es-ES" sz="1800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Buscar variaciones</a:t>
            </a:r>
            <a:r>
              <a:rPr lang="es-ES" altLang="es-ES" sz="1800" dirty="0">
                <a:solidFill>
                  <a:srgbClr val="17375E"/>
                </a:solidFill>
                <a:latin typeface="Arial Narrow" panose="020B0606020202030204" pitchFamily="34" charset="0"/>
              </a:rPr>
              <a:t>: ¿Qué más podrían hacer </a:t>
            </a:r>
            <a:r>
              <a:rPr lang="es-ES" altLang="es-ES" sz="1800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nuestros </a:t>
            </a:r>
            <a:r>
              <a:rPr lang="es-ES" altLang="es-ES" sz="1800" dirty="0">
                <a:solidFill>
                  <a:srgbClr val="17375E"/>
                </a:solidFill>
                <a:latin typeface="Arial Narrow" panose="020B0606020202030204" pitchFamily="34" charset="0"/>
              </a:rPr>
              <a:t>usuarios en este momento</a:t>
            </a:r>
            <a:r>
              <a:rPr lang="es-ES" altLang="es-ES" sz="1800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?, ¿</a:t>
            </a:r>
            <a:r>
              <a:rPr lang="es-ES" altLang="es-ES" sz="1800" dirty="0">
                <a:solidFill>
                  <a:srgbClr val="17375E"/>
                </a:solidFill>
                <a:latin typeface="Arial Narrow" panose="020B0606020202030204" pitchFamily="34" charset="0"/>
              </a:rPr>
              <a:t>Hay tareas recurrentes que deba incluir? </a:t>
            </a:r>
            <a:r>
              <a:rPr lang="es-ES" altLang="es-ES" sz="1800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Evitar atascarse en un </a:t>
            </a:r>
            <a:r>
              <a:rPr lang="es-ES" altLang="es-ES" sz="1800" dirty="0">
                <a:solidFill>
                  <a:srgbClr val="17375E"/>
                </a:solidFill>
                <a:latin typeface="Arial Narrow" panose="020B0606020202030204" pitchFamily="34" charset="0"/>
              </a:rPr>
              <a:t>solo carril.</a:t>
            </a:r>
          </a:p>
          <a:p>
            <a:pPr lvl="1" algn="just"/>
            <a:r>
              <a:rPr lang="es-ES" altLang="es-ES" sz="1800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Buscar </a:t>
            </a:r>
            <a:r>
              <a:rPr lang="es-ES" altLang="es-ES" sz="1800" dirty="0">
                <a:solidFill>
                  <a:srgbClr val="17375E"/>
                </a:solidFill>
                <a:latin typeface="Arial Narrow" panose="020B0606020202030204" pitchFamily="34" charset="0"/>
              </a:rPr>
              <a:t>excepciones: ¿Qué podría salir mal y qué haría un usuario </a:t>
            </a:r>
            <a:r>
              <a:rPr lang="es-ES" altLang="es-ES" sz="1800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para </a:t>
            </a:r>
            <a:r>
              <a:rPr lang="es-ES" altLang="es-ES" sz="1800" dirty="0">
                <a:solidFill>
                  <a:srgbClr val="17375E"/>
                </a:solidFill>
                <a:latin typeface="Arial Narrow" panose="020B0606020202030204" pitchFamily="34" charset="0"/>
              </a:rPr>
              <a:t>intentar recuperarse? </a:t>
            </a:r>
            <a:r>
              <a:rPr lang="es-ES" altLang="es-ES" sz="1800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Buscar </a:t>
            </a:r>
            <a:r>
              <a:rPr lang="es-ES" altLang="es-ES" sz="1800" dirty="0">
                <a:solidFill>
                  <a:srgbClr val="17375E"/>
                </a:solidFill>
                <a:latin typeface="Arial Narrow" panose="020B0606020202030204" pitchFamily="34" charset="0"/>
              </a:rPr>
              <a:t>tantos problemas potenciales como sea posible.</a:t>
            </a:r>
          </a:p>
          <a:p>
            <a:pPr lvl="1" algn="just"/>
            <a:r>
              <a:rPr lang="es-ES" altLang="es-ES" sz="1800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Considerar </a:t>
            </a:r>
            <a:r>
              <a:rPr lang="es-ES" altLang="es-ES" sz="1800" dirty="0">
                <a:solidFill>
                  <a:srgbClr val="17375E"/>
                </a:solidFill>
                <a:latin typeface="Arial Narrow" panose="020B0606020202030204" pitchFamily="34" charset="0"/>
              </a:rPr>
              <a:t>a otros usuarios: ¿Qué haría un usuario diferente en este momento</a:t>
            </a:r>
            <a:r>
              <a:rPr lang="es-ES" altLang="es-ES" sz="1800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?.</a:t>
            </a:r>
            <a:endParaRPr lang="es-ES" altLang="es-ES" sz="1800" dirty="0">
              <a:solidFill>
                <a:srgbClr val="17375E"/>
              </a:solidFill>
              <a:latin typeface="Arial Narrow" panose="020B0606020202030204" pitchFamily="34" charset="0"/>
            </a:endParaRPr>
          </a:p>
          <a:p>
            <a:pPr lvl="1" algn="just"/>
            <a:r>
              <a:rPr lang="es-ES" altLang="es-ES" sz="1800" dirty="0">
                <a:solidFill>
                  <a:srgbClr val="17375E"/>
                </a:solidFill>
                <a:latin typeface="Arial Narrow" panose="020B0606020202030204" pitchFamily="34" charset="0"/>
              </a:rPr>
              <a:t>Agregue otros detalles del producto: piense en los elementos de la interfaz de usuario, los elementos de datos y los requisitos comerciales.</a:t>
            </a:r>
          </a:p>
          <a:p>
            <a:pPr algn="just">
              <a:lnSpc>
                <a:spcPct val="150000"/>
              </a:lnSpc>
            </a:pPr>
            <a:r>
              <a:rPr lang="es-ES" altLang="es-ES" sz="2200" b="1" dirty="0">
                <a:solidFill>
                  <a:srgbClr val="17375E"/>
                </a:solidFill>
                <a:latin typeface="Arial Narrow" panose="020B0606020202030204" pitchFamily="34" charset="0"/>
              </a:rPr>
              <a:t>Resultado: </a:t>
            </a:r>
            <a:r>
              <a:rPr lang="es-ES" altLang="es-ES" sz="2200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Mapeo preliminar de Historias de Usuario</a:t>
            </a:r>
            <a:endParaRPr lang="es-ES" altLang="es-ES" sz="2200" dirty="0">
              <a:solidFill>
                <a:srgbClr val="17375E"/>
              </a:solidFill>
              <a:latin typeface="Arial Narrow" panose="020B0606020202030204" pitchFamily="34" charset="0"/>
            </a:endParaRPr>
          </a:p>
        </p:txBody>
      </p:sp>
      <p:sp>
        <p:nvSpPr>
          <p:cNvPr id="6" name="Marcador de texto 1">
            <a:extLst>
              <a:ext uri="{FF2B5EF4-FFF2-40B4-BE49-F238E27FC236}">
                <a16:creationId xmlns:a16="http://schemas.microsoft.com/office/drawing/2014/main" id="{1B828EBC-B3D2-40D0-B229-D7BF173E6E41}"/>
              </a:ext>
            </a:extLst>
          </p:cNvPr>
          <p:cNvSpPr txBox="1">
            <a:spLocks/>
          </p:cNvSpPr>
          <p:nvPr/>
        </p:nvSpPr>
        <p:spPr>
          <a:xfrm>
            <a:off x="244600" y="328309"/>
            <a:ext cx="11449272" cy="1008112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4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0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Courier New" pitchFamily="49" charset="0"/>
              <a:buChar char="o"/>
              <a:defRPr sz="18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defTabSz="914400">
              <a:lnSpc>
                <a:spcPct val="150000"/>
              </a:lnSpc>
              <a:buFont typeface="Wingdings" pitchFamily="2" charset="2"/>
              <a:buNone/>
            </a:pPr>
            <a:r>
              <a:rPr lang="es-ES" altLang="es-ES" sz="4400" b="1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Construir la línea del tiempo: Historias de Usuario</a:t>
            </a:r>
            <a:endParaRPr lang="es-ES" altLang="es-ES" sz="4400" b="1" dirty="0">
              <a:solidFill>
                <a:srgbClr val="17375E"/>
              </a:solidFill>
              <a:latin typeface="Arial Narrow" panose="020B0606020202030204" pitchFamily="34" charset="0"/>
            </a:endParaRPr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81A055B3-25BA-4157-8C34-2E88AF18CFF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BC21198-D50D-4EFA-BC26-0CB323897433}" type="slidenum">
              <a:rPr lang="es-ES" smtClean="0"/>
              <a:pPr/>
              <a:t>14</a:t>
            </a:fld>
            <a:endParaRPr lang="es-ES"/>
          </a:p>
        </p:txBody>
      </p:sp>
      <p:cxnSp>
        <p:nvCxnSpPr>
          <p:cNvPr id="8" name="Conector recto de flecha 7"/>
          <p:cNvCxnSpPr/>
          <p:nvPr/>
        </p:nvCxnSpPr>
        <p:spPr>
          <a:xfrm>
            <a:off x="7863390" y="3434791"/>
            <a:ext cx="4096320" cy="14672"/>
          </a:xfrm>
          <a:prstGeom prst="straightConnector1">
            <a:avLst/>
          </a:prstGeom>
          <a:ln w="38100"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pic>
        <p:nvPicPr>
          <p:cNvPr id="10" name="Imagen 9" descr="Recorte de pantalla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63390" y="1711583"/>
            <a:ext cx="667021" cy="46674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1" name="Imagen 10" descr="Recorte de pantalla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65283" y="1787290"/>
            <a:ext cx="667021" cy="46674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2" name="Imagen 11" descr="Recorte de pantalla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50291" y="1704853"/>
            <a:ext cx="667021" cy="46674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3" name="Imagen 12" descr="Recorte de pantalla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09528" y="1719275"/>
            <a:ext cx="717143" cy="50181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4" name="Imagen 13" descr="Recorte de pantalla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11421" y="1778185"/>
            <a:ext cx="667021" cy="46674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5" name="Imagen 14" descr="Recorte de pantalla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57371" y="1750201"/>
            <a:ext cx="667021" cy="46674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9" name="Recortar y redondear rectángulo de esquina sencilla 18"/>
          <p:cNvSpPr/>
          <p:nvPr/>
        </p:nvSpPr>
        <p:spPr>
          <a:xfrm>
            <a:off x="7863390" y="2903399"/>
            <a:ext cx="432048" cy="299650"/>
          </a:xfrm>
          <a:prstGeom prst="snip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0" name="Recortar y redondear rectángulo de esquina sencilla 19"/>
          <p:cNvSpPr/>
          <p:nvPr/>
        </p:nvSpPr>
        <p:spPr>
          <a:xfrm>
            <a:off x="8336515" y="2903399"/>
            <a:ext cx="432048" cy="299650"/>
          </a:xfrm>
          <a:prstGeom prst="snip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2" name="Recortar y redondear rectángulo de esquina sencilla 21"/>
          <p:cNvSpPr/>
          <p:nvPr/>
        </p:nvSpPr>
        <p:spPr>
          <a:xfrm>
            <a:off x="8992056" y="2890699"/>
            <a:ext cx="432048" cy="299650"/>
          </a:xfrm>
          <a:prstGeom prst="snip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3" name="Recortar y redondear rectángulo de esquina sencilla 22"/>
          <p:cNvSpPr/>
          <p:nvPr/>
        </p:nvSpPr>
        <p:spPr>
          <a:xfrm>
            <a:off x="9816672" y="2878076"/>
            <a:ext cx="432048" cy="299650"/>
          </a:xfrm>
          <a:prstGeom prst="snip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4" name="Recortar y redondear rectángulo de esquina sencilla 23"/>
          <p:cNvSpPr/>
          <p:nvPr/>
        </p:nvSpPr>
        <p:spPr>
          <a:xfrm>
            <a:off x="10326696" y="2890776"/>
            <a:ext cx="432048" cy="299650"/>
          </a:xfrm>
          <a:prstGeom prst="snip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6" name="Recortar rectángulo de esquina diagonal 25"/>
          <p:cNvSpPr/>
          <p:nvPr/>
        </p:nvSpPr>
        <p:spPr>
          <a:xfrm>
            <a:off x="7867781" y="2386296"/>
            <a:ext cx="423265" cy="296173"/>
          </a:xfrm>
          <a:prstGeom prst="snip2Diag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7" name="Recortar rectángulo de esquina diagonal 26"/>
          <p:cNvSpPr/>
          <p:nvPr/>
        </p:nvSpPr>
        <p:spPr>
          <a:xfrm>
            <a:off x="8974703" y="2386296"/>
            <a:ext cx="423265" cy="296173"/>
          </a:xfrm>
          <a:prstGeom prst="snip2Diag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8" name="Recortar rectángulo de esquina diagonal 27"/>
          <p:cNvSpPr/>
          <p:nvPr/>
        </p:nvSpPr>
        <p:spPr>
          <a:xfrm>
            <a:off x="9781909" y="2386296"/>
            <a:ext cx="423265" cy="296173"/>
          </a:xfrm>
          <a:prstGeom prst="snip2Diag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7" name="Rectángulo 36"/>
          <p:cNvSpPr/>
          <p:nvPr/>
        </p:nvSpPr>
        <p:spPr>
          <a:xfrm>
            <a:off x="8345298" y="3708501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9" name="Rectángulo 38"/>
          <p:cNvSpPr/>
          <p:nvPr/>
        </p:nvSpPr>
        <p:spPr>
          <a:xfrm>
            <a:off x="7872173" y="4126647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1" name="Rectángulo 40"/>
          <p:cNvSpPr/>
          <p:nvPr/>
        </p:nvSpPr>
        <p:spPr>
          <a:xfrm>
            <a:off x="7872173" y="4722113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5" name="Rectángulo 44"/>
          <p:cNvSpPr/>
          <p:nvPr/>
        </p:nvSpPr>
        <p:spPr>
          <a:xfrm>
            <a:off x="9000839" y="3708501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6" name="Rectángulo 45"/>
          <p:cNvSpPr/>
          <p:nvPr/>
        </p:nvSpPr>
        <p:spPr>
          <a:xfrm>
            <a:off x="9000839" y="4722113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7" name="Rectángulo 46"/>
          <p:cNvSpPr/>
          <p:nvPr/>
        </p:nvSpPr>
        <p:spPr>
          <a:xfrm>
            <a:off x="9000839" y="5679494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8" name="Rectángulo 47"/>
          <p:cNvSpPr/>
          <p:nvPr/>
        </p:nvSpPr>
        <p:spPr>
          <a:xfrm>
            <a:off x="9000839" y="6020013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9" name="Rectángulo 48"/>
          <p:cNvSpPr/>
          <p:nvPr/>
        </p:nvSpPr>
        <p:spPr>
          <a:xfrm>
            <a:off x="10311421" y="3708501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0" name="Rectángulo 49"/>
          <p:cNvSpPr/>
          <p:nvPr/>
        </p:nvSpPr>
        <p:spPr>
          <a:xfrm>
            <a:off x="10311421" y="4722113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1" name="Rectángulo 50"/>
          <p:cNvSpPr/>
          <p:nvPr/>
        </p:nvSpPr>
        <p:spPr>
          <a:xfrm>
            <a:off x="10311421" y="5679494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2" name="Rectángulo 51"/>
          <p:cNvSpPr/>
          <p:nvPr/>
        </p:nvSpPr>
        <p:spPr>
          <a:xfrm>
            <a:off x="10311421" y="6020013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3" name="Rectángulo 52"/>
          <p:cNvSpPr/>
          <p:nvPr/>
        </p:nvSpPr>
        <p:spPr>
          <a:xfrm>
            <a:off x="9816672" y="3721201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4" name="Rectángulo 53"/>
          <p:cNvSpPr/>
          <p:nvPr/>
        </p:nvSpPr>
        <p:spPr>
          <a:xfrm>
            <a:off x="9816672" y="4139347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5" name="Rectángulo 54"/>
          <p:cNvSpPr/>
          <p:nvPr/>
        </p:nvSpPr>
        <p:spPr>
          <a:xfrm>
            <a:off x="9816672" y="4734813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6" name="Rectángulo 55"/>
          <p:cNvSpPr/>
          <p:nvPr/>
        </p:nvSpPr>
        <p:spPr>
          <a:xfrm>
            <a:off x="9816672" y="5692194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70" name="Rectángulo 69">
            <a:extLst>
              <a:ext uri="{FF2B5EF4-FFF2-40B4-BE49-F238E27FC236}">
                <a16:creationId xmlns:a16="http://schemas.microsoft.com/office/drawing/2014/main" id="{BE356034-A5D5-4FA8-968D-8DAA25E553F8}"/>
              </a:ext>
            </a:extLst>
          </p:cNvPr>
          <p:cNvSpPr/>
          <p:nvPr/>
        </p:nvSpPr>
        <p:spPr>
          <a:xfrm>
            <a:off x="10239937" y="3472785"/>
            <a:ext cx="1820975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 algn="r">
              <a:buNone/>
            </a:pPr>
            <a:r>
              <a:rPr lang="es-ES_tradnl" altLang="es-ES" sz="1200" b="1" dirty="0" smtClean="0">
                <a:solidFill>
                  <a:schemeClr val="accent6">
                    <a:lumMod val="75000"/>
                  </a:schemeClr>
                </a:solidFill>
                <a:latin typeface="Arial Narrow" panose="020B0606020202030204" pitchFamily="34" charset="0"/>
              </a:rPr>
              <a:t>FLUJO DE LA NARRATIVA</a:t>
            </a:r>
            <a:endParaRPr lang="es-ES" altLang="es-ES" sz="1200" i="1" dirty="0">
              <a:solidFill>
                <a:schemeClr val="accent6">
                  <a:lumMod val="75000"/>
                </a:schemeClr>
              </a:solidFill>
              <a:latin typeface="Arial Narrow" panose="020B0606020202030204" pitchFamily="34" charset="0"/>
            </a:endParaRPr>
          </a:p>
        </p:txBody>
      </p:sp>
      <p:sp>
        <p:nvSpPr>
          <p:cNvPr id="73" name="CuadroTexto 4">
            <a:extLst>
              <a:ext uri="{FF2B5EF4-FFF2-40B4-BE49-F238E27FC236}">
                <a16:creationId xmlns:a16="http://schemas.microsoft.com/office/drawing/2014/main" id="{A3055C2C-AA11-D640-8DD8-9DA840F3133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273994" y="87313"/>
            <a:ext cx="2743893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/>
            <a:r>
              <a:rPr lang="es-ES" altLang="es-ES" sz="2000" dirty="0">
                <a:solidFill>
                  <a:schemeClr val="bg1"/>
                </a:solidFill>
                <a:latin typeface="+mn-lt"/>
              </a:rPr>
              <a:t>Sprint 0 </a:t>
            </a:r>
            <a:r>
              <a:rPr lang="es-ES" altLang="es-ES" sz="2000" dirty="0" smtClean="0">
                <a:solidFill>
                  <a:schemeClr val="bg1"/>
                </a:solidFill>
                <a:latin typeface="+mn-lt"/>
              </a:rPr>
              <a:t>– Mapas de </a:t>
            </a:r>
            <a:r>
              <a:rPr lang="es-ES" altLang="es-ES" sz="2000" dirty="0" err="1" smtClean="0">
                <a:solidFill>
                  <a:schemeClr val="bg1"/>
                </a:solidFill>
                <a:latin typeface="+mn-lt"/>
              </a:rPr>
              <a:t>HUs</a:t>
            </a:r>
            <a:endParaRPr lang="es-ES" altLang="es-ES" sz="2000" dirty="0">
              <a:solidFill>
                <a:schemeClr val="bg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2553349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0"/>
    </mc:Choice>
    <mc:Fallback xmlns="">
      <p:transition spd="slow" advClick="0" advTm="20000"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Marcador de texto 1">
            <a:extLst>
              <a:ext uri="{FF2B5EF4-FFF2-40B4-BE49-F238E27FC236}">
                <a16:creationId xmlns:a16="http://schemas.microsoft.com/office/drawing/2014/main" id="{F5E2DC4F-3757-764C-A05D-C36B27FA54B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54279" y="2617748"/>
            <a:ext cx="4821772" cy="912917"/>
          </a:xfr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just"/>
            <a:r>
              <a:rPr lang="es-ES" altLang="es-ES" sz="2200" b="1" dirty="0">
                <a:solidFill>
                  <a:srgbClr val="17375E"/>
                </a:solidFill>
                <a:latin typeface="Arial Narrow" panose="020B0606020202030204" pitchFamily="34" charset="0"/>
              </a:rPr>
              <a:t>Timebox: </a:t>
            </a:r>
            <a:r>
              <a:rPr lang="es-ES" altLang="es-ES" sz="2200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45 minutos</a:t>
            </a:r>
            <a:endParaRPr lang="es-ES" altLang="es-ES" sz="2200" dirty="0">
              <a:solidFill>
                <a:srgbClr val="17375E"/>
              </a:solidFill>
              <a:latin typeface="Arial Narrow" panose="020B0606020202030204" pitchFamily="34" charset="0"/>
            </a:endParaRPr>
          </a:p>
          <a:p>
            <a:pPr algn="just"/>
            <a:r>
              <a:rPr lang="es-ES" altLang="es-ES" sz="2200" b="1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Ejecución: </a:t>
            </a:r>
            <a:r>
              <a:rPr lang="es-ES" altLang="es-ES" sz="2200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Análisis del trabajo de arquitectura o </a:t>
            </a:r>
            <a:r>
              <a:rPr lang="es-ES" altLang="es-ES" sz="2200" smtClean="0">
                <a:solidFill>
                  <a:srgbClr val="17375E"/>
                </a:solidFill>
                <a:latin typeface="Arial Narrow" panose="020B0606020202030204" pitchFamily="34" charset="0"/>
              </a:rPr>
              <a:t>infraestructura </a:t>
            </a:r>
            <a:r>
              <a:rPr lang="es-ES" altLang="es-ES" sz="2200" smtClean="0">
                <a:solidFill>
                  <a:srgbClr val="17375E"/>
                </a:solidFill>
                <a:latin typeface="Arial Narrow" panose="020B0606020202030204" pitchFamily="34" charset="0"/>
              </a:rPr>
              <a:t>que es </a:t>
            </a:r>
            <a:r>
              <a:rPr lang="es-ES" altLang="es-ES" sz="2200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necesario hacer antes de que cada HU pueda liberarse</a:t>
            </a:r>
          </a:p>
          <a:p>
            <a:pPr algn="just"/>
            <a:r>
              <a:rPr lang="es-ES" altLang="es-ES" sz="2200" b="1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Resultado</a:t>
            </a:r>
            <a:r>
              <a:rPr lang="es-ES" altLang="es-ES" sz="2200" b="1" dirty="0">
                <a:solidFill>
                  <a:srgbClr val="17375E"/>
                </a:solidFill>
                <a:latin typeface="Arial Narrow" panose="020B0606020202030204" pitchFamily="34" charset="0"/>
              </a:rPr>
              <a:t>: </a:t>
            </a:r>
            <a:r>
              <a:rPr lang="es-ES" altLang="es-ES" sz="2200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Mapeo de las restricciones de arquitectura más importantes</a:t>
            </a:r>
            <a:endParaRPr lang="es-ES" altLang="es-ES" sz="2200" dirty="0">
              <a:solidFill>
                <a:srgbClr val="17375E"/>
              </a:solidFill>
              <a:latin typeface="Arial Narrow" panose="020B0606020202030204" pitchFamily="34" charset="0"/>
            </a:endParaRPr>
          </a:p>
        </p:txBody>
      </p:sp>
      <p:sp>
        <p:nvSpPr>
          <p:cNvPr id="6" name="Marcador de texto 1">
            <a:extLst>
              <a:ext uri="{FF2B5EF4-FFF2-40B4-BE49-F238E27FC236}">
                <a16:creationId xmlns:a16="http://schemas.microsoft.com/office/drawing/2014/main" id="{1B828EBC-B3D2-40D0-B229-D7BF173E6E41}"/>
              </a:ext>
            </a:extLst>
          </p:cNvPr>
          <p:cNvSpPr txBox="1">
            <a:spLocks/>
          </p:cNvSpPr>
          <p:nvPr/>
        </p:nvSpPr>
        <p:spPr>
          <a:xfrm>
            <a:off x="265684" y="648431"/>
            <a:ext cx="11449272" cy="1008112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4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0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Courier New" pitchFamily="49" charset="0"/>
              <a:buChar char="o"/>
              <a:defRPr sz="18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defTabSz="914400">
              <a:buFont typeface="Wingdings" pitchFamily="2" charset="2"/>
              <a:buNone/>
            </a:pPr>
            <a:r>
              <a:rPr lang="es-ES" altLang="es-ES" sz="4000" b="1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¿Se nos escapa algo?: Identifiquemos las restricciones</a:t>
            </a:r>
            <a:endParaRPr lang="es-ES" altLang="es-ES" sz="4000" b="1" dirty="0">
              <a:solidFill>
                <a:srgbClr val="17375E"/>
              </a:solidFill>
              <a:latin typeface="Arial Narrow" panose="020B0606020202030204" pitchFamily="34" charset="0"/>
            </a:endParaRPr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81A055B3-25BA-4157-8C34-2E88AF18CFF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BC21198-D50D-4EFA-BC26-0CB323897433}" type="slidenum">
              <a:rPr lang="es-ES" smtClean="0"/>
              <a:pPr/>
              <a:t>15</a:t>
            </a:fld>
            <a:endParaRPr lang="es-ES"/>
          </a:p>
        </p:txBody>
      </p:sp>
      <p:grpSp>
        <p:nvGrpSpPr>
          <p:cNvPr id="101" name="Grupo 100"/>
          <p:cNvGrpSpPr/>
          <p:nvPr/>
        </p:nvGrpSpPr>
        <p:grpSpPr>
          <a:xfrm>
            <a:off x="6219181" y="2086719"/>
            <a:ext cx="5935716" cy="3735294"/>
            <a:chOff x="5250267" y="2018004"/>
            <a:chExt cx="5935716" cy="3735294"/>
          </a:xfrm>
        </p:grpSpPr>
        <p:cxnSp>
          <p:nvCxnSpPr>
            <p:cNvPr id="10" name="Conector recto de flecha 9"/>
            <p:cNvCxnSpPr/>
            <p:nvPr/>
          </p:nvCxnSpPr>
          <p:spPr>
            <a:xfrm>
              <a:off x="5250267" y="3772486"/>
              <a:ext cx="3608060" cy="0"/>
            </a:xfrm>
            <a:prstGeom prst="straightConnector1">
              <a:avLst/>
            </a:prstGeom>
            <a:ln w="38100">
              <a:solidFill>
                <a:schemeClr val="accent6">
                  <a:lumMod val="75000"/>
                </a:schemeClr>
              </a:solidFill>
              <a:tailEnd type="triangle"/>
            </a:ln>
          </p:spPr>
          <p:style>
            <a:lnRef idx="3">
              <a:schemeClr val="accent6"/>
            </a:lnRef>
            <a:fillRef idx="0">
              <a:schemeClr val="accent6"/>
            </a:fillRef>
            <a:effectRef idx="2">
              <a:schemeClr val="accent6"/>
            </a:effectRef>
            <a:fontRef idx="minor">
              <a:schemeClr val="tx1"/>
            </a:fontRef>
          </p:style>
        </p:cxnSp>
        <p:pic>
          <p:nvPicPr>
            <p:cNvPr id="12" name="Imagen 11" descr="Recorte de pantalla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50267" y="2018004"/>
              <a:ext cx="667021" cy="466745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  <p:pic>
          <p:nvPicPr>
            <p:cNvPr id="13" name="Imagen 12" descr="Recorte de pantalla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552160" y="2093711"/>
              <a:ext cx="667021" cy="466745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  <p:pic>
          <p:nvPicPr>
            <p:cNvPr id="14" name="Imagen 13" descr="Recorte de pantalla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30176" y="2027876"/>
              <a:ext cx="667021" cy="466745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  <p:pic>
          <p:nvPicPr>
            <p:cNvPr id="15" name="Imagen 14" descr="Recorte de pantalla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889413" y="2042298"/>
              <a:ext cx="717143" cy="501818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  <p:pic>
          <p:nvPicPr>
            <p:cNvPr id="16" name="Imagen 15" descr="Recorte de pantalla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91306" y="2101208"/>
              <a:ext cx="667021" cy="466745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  <p:pic>
          <p:nvPicPr>
            <p:cNvPr id="17" name="Imagen 16" descr="Recorte de pantalla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803721" y="2061558"/>
              <a:ext cx="667021" cy="466745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  <p:sp>
          <p:nvSpPr>
            <p:cNvPr id="20" name="Recortar y redondear rectángulo de esquina sencilla 19"/>
            <p:cNvSpPr/>
            <p:nvPr/>
          </p:nvSpPr>
          <p:spPr>
            <a:xfrm>
              <a:off x="5250267" y="3209820"/>
              <a:ext cx="432048" cy="299650"/>
            </a:xfrm>
            <a:prstGeom prst="snip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21" name="Recortar y redondear rectángulo de esquina sencilla 20"/>
            <p:cNvSpPr/>
            <p:nvPr/>
          </p:nvSpPr>
          <p:spPr>
            <a:xfrm>
              <a:off x="5723392" y="3209820"/>
              <a:ext cx="432048" cy="299650"/>
            </a:xfrm>
            <a:prstGeom prst="snip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22" name="Recortar y redondear rectángulo de esquina sencilla 21"/>
            <p:cNvSpPr/>
            <p:nvPr/>
          </p:nvSpPr>
          <p:spPr>
            <a:xfrm>
              <a:off x="6220651" y="3209820"/>
              <a:ext cx="432048" cy="299650"/>
            </a:xfrm>
            <a:prstGeom prst="snip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23" name="Recortar y redondear rectángulo de esquina sencilla 22"/>
            <p:cNvSpPr/>
            <p:nvPr/>
          </p:nvSpPr>
          <p:spPr>
            <a:xfrm>
              <a:off x="6838406" y="3202056"/>
              <a:ext cx="432048" cy="299650"/>
            </a:xfrm>
            <a:prstGeom prst="snip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24" name="Recortar y redondear rectángulo de esquina sencilla 23"/>
            <p:cNvSpPr/>
            <p:nvPr/>
          </p:nvSpPr>
          <p:spPr>
            <a:xfrm>
              <a:off x="7696557" y="3201099"/>
              <a:ext cx="432048" cy="299650"/>
            </a:xfrm>
            <a:prstGeom prst="snip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25" name="Recortar y redondear rectángulo de esquina sencilla 24"/>
            <p:cNvSpPr/>
            <p:nvPr/>
          </p:nvSpPr>
          <p:spPr>
            <a:xfrm>
              <a:off x="8206581" y="3213799"/>
              <a:ext cx="432048" cy="299650"/>
            </a:xfrm>
            <a:prstGeom prst="snip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27" name="Recortar rectángulo de esquina diagonal 26"/>
            <p:cNvSpPr/>
            <p:nvPr/>
          </p:nvSpPr>
          <p:spPr>
            <a:xfrm>
              <a:off x="5254658" y="2692717"/>
              <a:ext cx="423265" cy="296173"/>
            </a:xfrm>
            <a:prstGeom prst="snip2DiagRect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28" name="Recortar rectángulo de esquina diagonal 27"/>
            <p:cNvSpPr/>
            <p:nvPr/>
          </p:nvSpPr>
          <p:spPr>
            <a:xfrm>
              <a:off x="6821053" y="2697653"/>
              <a:ext cx="423265" cy="296173"/>
            </a:xfrm>
            <a:prstGeom prst="snip2DiagRect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29" name="Recortar rectángulo de esquina diagonal 28"/>
            <p:cNvSpPr/>
            <p:nvPr/>
          </p:nvSpPr>
          <p:spPr>
            <a:xfrm>
              <a:off x="7661794" y="2709319"/>
              <a:ext cx="423265" cy="296173"/>
            </a:xfrm>
            <a:prstGeom prst="snip2DiagRect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38" name="Rectángulo 37"/>
            <p:cNvSpPr/>
            <p:nvPr/>
          </p:nvSpPr>
          <p:spPr>
            <a:xfrm>
              <a:off x="5732175" y="4014922"/>
              <a:ext cx="423265" cy="317026"/>
            </a:xfrm>
            <a:prstGeom prst="rect">
              <a:avLst/>
            </a:prstGeom>
            <a:solidFill>
              <a:srgbClr val="61D6FF"/>
            </a:soli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39" name="Rectángulo 38"/>
            <p:cNvSpPr/>
            <p:nvPr/>
          </p:nvSpPr>
          <p:spPr>
            <a:xfrm>
              <a:off x="6297976" y="4014922"/>
              <a:ext cx="423265" cy="317026"/>
            </a:xfrm>
            <a:prstGeom prst="rect">
              <a:avLst/>
            </a:prstGeom>
            <a:solidFill>
              <a:srgbClr val="61D6FF"/>
            </a:soli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40" name="Rectángulo 39"/>
            <p:cNvSpPr/>
            <p:nvPr/>
          </p:nvSpPr>
          <p:spPr>
            <a:xfrm>
              <a:off x="5259050" y="4433068"/>
              <a:ext cx="423265" cy="317026"/>
            </a:xfrm>
            <a:prstGeom prst="rect">
              <a:avLst/>
            </a:prstGeom>
            <a:solidFill>
              <a:srgbClr val="61D6FF"/>
            </a:soli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41" name="Rectángulo 40"/>
            <p:cNvSpPr/>
            <p:nvPr/>
          </p:nvSpPr>
          <p:spPr>
            <a:xfrm>
              <a:off x="6297976" y="5028534"/>
              <a:ext cx="423265" cy="317026"/>
            </a:xfrm>
            <a:prstGeom prst="rect">
              <a:avLst/>
            </a:prstGeom>
            <a:solidFill>
              <a:srgbClr val="61D6FF"/>
            </a:soli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42" name="Rectángulo 41"/>
            <p:cNvSpPr/>
            <p:nvPr/>
          </p:nvSpPr>
          <p:spPr>
            <a:xfrm>
              <a:off x="5259050" y="5028534"/>
              <a:ext cx="423265" cy="317026"/>
            </a:xfrm>
            <a:prstGeom prst="rect">
              <a:avLst/>
            </a:prstGeom>
            <a:solidFill>
              <a:srgbClr val="61D6FF"/>
            </a:soli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43" name="Rectángulo 42"/>
            <p:cNvSpPr/>
            <p:nvPr/>
          </p:nvSpPr>
          <p:spPr>
            <a:xfrm>
              <a:off x="6297976" y="5436272"/>
              <a:ext cx="423265" cy="317026"/>
            </a:xfrm>
            <a:prstGeom prst="rect">
              <a:avLst/>
            </a:prstGeom>
            <a:solidFill>
              <a:srgbClr val="61D6FF"/>
            </a:soli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45" name="Rectángulo 44"/>
            <p:cNvSpPr/>
            <p:nvPr/>
          </p:nvSpPr>
          <p:spPr>
            <a:xfrm>
              <a:off x="6847189" y="4019858"/>
              <a:ext cx="423265" cy="317026"/>
            </a:xfrm>
            <a:prstGeom prst="rect">
              <a:avLst/>
            </a:prstGeom>
            <a:solidFill>
              <a:srgbClr val="61D6FF"/>
            </a:soli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46" name="Rectángulo 45"/>
            <p:cNvSpPr/>
            <p:nvPr/>
          </p:nvSpPr>
          <p:spPr>
            <a:xfrm>
              <a:off x="6847189" y="5033470"/>
              <a:ext cx="423265" cy="317026"/>
            </a:xfrm>
            <a:prstGeom prst="rect">
              <a:avLst/>
            </a:prstGeom>
            <a:solidFill>
              <a:srgbClr val="61D6FF"/>
            </a:soli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49" name="Rectángulo 48"/>
            <p:cNvSpPr/>
            <p:nvPr/>
          </p:nvSpPr>
          <p:spPr>
            <a:xfrm>
              <a:off x="8191306" y="4031524"/>
              <a:ext cx="423265" cy="317026"/>
            </a:xfrm>
            <a:prstGeom prst="rect">
              <a:avLst/>
            </a:prstGeom>
            <a:solidFill>
              <a:srgbClr val="61D6FF"/>
            </a:soli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50" name="Rectángulo 49"/>
            <p:cNvSpPr/>
            <p:nvPr/>
          </p:nvSpPr>
          <p:spPr>
            <a:xfrm>
              <a:off x="8191306" y="5045136"/>
              <a:ext cx="423265" cy="317026"/>
            </a:xfrm>
            <a:prstGeom prst="rect">
              <a:avLst/>
            </a:prstGeom>
            <a:solidFill>
              <a:srgbClr val="61D6FF"/>
            </a:soli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53" name="Rectángulo 52"/>
            <p:cNvSpPr/>
            <p:nvPr/>
          </p:nvSpPr>
          <p:spPr>
            <a:xfrm>
              <a:off x="7696557" y="4044224"/>
              <a:ext cx="423265" cy="317026"/>
            </a:xfrm>
            <a:prstGeom prst="rect">
              <a:avLst/>
            </a:prstGeom>
            <a:solidFill>
              <a:srgbClr val="61D6FF"/>
            </a:soli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54" name="Rectángulo 53"/>
            <p:cNvSpPr/>
            <p:nvPr/>
          </p:nvSpPr>
          <p:spPr>
            <a:xfrm>
              <a:off x="7696557" y="4462370"/>
              <a:ext cx="423265" cy="317026"/>
            </a:xfrm>
            <a:prstGeom prst="rect">
              <a:avLst/>
            </a:prstGeom>
            <a:solidFill>
              <a:srgbClr val="61D6FF"/>
            </a:soli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55" name="Rectángulo 54"/>
            <p:cNvSpPr/>
            <p:nvPr/>
          </p:nvSpPr>
          <p:spPr>
            <a:xfrm>
              <a:off x="7696557" y="5057836"/>
              <a:ext cx="423265" cy="317026"/>
            </a:xfrm>
            <a:prstGeom prst="rect">
              <a:avLst/>
            </a:prstGeom>
            <a:solidFill>
              <a:srgbClr val="61D6FF"/>
            </a:soli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cxnSp>
          <p:nvCxnSpPr>
            <p:cNvPr id="57" name="Conector recto 56"/>
            <p:cNvCxnSpPr/>
            <p:nvPr/>
          </p:nvCxnSpPr>
          <p:spPr>
            <a:xfrm>
              <a:off x="5259050" y="4914831"/>
              <a:ext cx="3832912" cy="0"/>
            </a:xfrm>
            <a:prstGeom prst="line">
              <a:avLst/>
            </a:prstGeom>
            <a:ln>
              <a:prstDash val="dash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grpSp>
          <p:nvGrpSpPr>
            <p:cNvPr id="3" name="Grupo 2"/>
            <p:cNvGrpSpPr/>
            <p:nvPr/>
          </p:nvGrpSpPr>
          <p:grpSpPr>
            <a:xfrm>
              <a:off x="9641837" y="3879321"/>
              <a:ext cx="936104" cy="1707369"/>
              <a:chOff x="10459591" y="3112571"/>
              <a:chExt cx="936104" cy="1707369"/>
            </a:xfrm>
          </p:grpSpPr>
          <p:sp>
            <p:nvSpPr>
              <p:cNvPr id="70" name="Rectángulo 69"/>
              <p:cNvSpPr/>
              <p:nvPr/>
            </p:nvSpPr>
            <p:spPr>
              <a:xfrm>
                <a:off x="10459591" y="3112571"/>
                <a:ext cx="423265" cy="171213"/>
              </a:xfrm>
              <a:prstGeom prst="rect">
                <a:avLst/>
              </a:prstGeom>
              <a:solidFill>
                <a:srgbClr val="FF0000"/>
              </a:solidFill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71" name="Rectángulo 70"/>
              <p:cNvSpPr/>
              <p:nvPr/>
            </p:nvSpPr>
            <p:spPr>
              <a:xfrm>
                <a:off x="10459591" y="3329969"/>
                <a:ext cx="423265" cy="171213"/>
              </a:xfrm>
              <a:prstGeom prst="rect">
                <a:avLst/>
              </a:prstGeom>
              <a:solidFill>
                <a:srgbClr val="C00000"/>
              </a:solidFill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72" name="Rectángulo 71"/>
              <p:cNvSpPr/>
              <p:nvPr/>
            </p:nvSpPr>
            <p:spPr>
              <a:xfrm>
                <a:off x="10459591" y="3540756"/>
                <a:ext cx="423265" cy="171213"/>
              </a:xfrm>
              <a:prstGeom prst="rect">
                <a:avLst/>
              </a:prstGeom>
              <a:solidFill>
                <a:schemeClr val="accent6">
                  <a:lumMod val="75000"/>
                </a:schemeClr>
              </a:solidFill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73" name="Rectángulo 72"/>
              <p:cNvSpPr/>
              <p:nvPr/>
            </p:nvSpPr>
            <p:spPr>
              <a:xfrm>
                <a:off x="10459591" y="3771735"/>
                <a:ext cx="423265" cy="171213"/>
              </a:xfrm>
              <a:prstGeom prst="rect">
                <a:avLst/>
              </a:prstGeom>
              <a:solidFill>
                <a:srgbClr val="FF0000"/>
              </a:solidFill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74" name="Rectángulo 73"/>
              <p:cNvSpPr/>
              <p:nvPr/>
            </p:nvSpPr>
            <p:spPr>
              <a:xfrm>
                <a:off x="10459591" y="3989388"/>
                <a:ext cx="423265" cy="171213"/>
              </a:xfrm>
              <a:prstGeom prst="rect">
                <a:avLst/>
              </a:prstGeom>
              <a:solidFill>
                <a:srgbClr val="C00000"/>
              </a:solidFill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75" name="Rectángulo 74"/>
              <p:cNvSpPr/>
              <p:nvPr/>
            </p:nvSpPr>
            <p:spPr>
              <a:xfrm>
                <a:off x="10459591" y="4192977"/>
                <a:ext cx="423265" cy="171213"/>
              </a:xfrm>
              <a:prstGeom prst="rect">
                <a:avLst/>
              </a:prstGeom>
              <a:solidFill>
                <a:srgbClr val="FF0000"/>
              </a:solidFill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76" name="Rectángulo 75"/>
              <p:cNvSpPr/>
              <p:nvPr/>
            </p:nvSpPr>
            <p:spPr>
              <a:xfrm>
                <a:off x="10459591" y="4406529"/>
                <a:ext cx="423265" cy="171213"/>
              </a:xfrm>
              <a:prstGeom prst="rect">
                <a:avLst/>
              </a:prstGeom>
              <a:solidFill>
                <a:srgbClr val="C00000"/>
              </a:solidFill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77" name="Rectángulo 76"/>
              <p:cNvSpPr/>
              <p:nvPr/>
            </p:nvSpPr>
            <p:spPr>
              <a:xfrm>
                <a:off x="10459591" y="4648727"/>
                <a:ext cx="423265" cy="171213"/>
              </a:xfrm>
              <a:prstGeom prst="rect">
                <a:avLst/>
              </a:prstGeom>
              <a:solidFill>
                <a:schemeClr val="accent6">
                  <a:lumMod val="75000"/>
                </a:schemeClr>
              </a:solidFill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83" name="Rectángulo 82"/>
              <p:cNvSpPr/>
              <p:nvPr/>
            </p:nvSpPr>
            <p:spPr>
              <a:xfrm>
                <a:off x="10972430" y="3112571"/>
                <a:ext cx="423265" cy="171213"/>
              </a:xfrm>
              <a:prstGeom prst="rect">
                <a:avLst/>
              </a:prstGeom>
              <a:solidFill>
                <a:srgbClr val="FF0000"/>
              </a:solidFill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84" name="Rectángulo 83"/>
              <p:cNvSpPr/>
              <p:nvPr/>
            </p:nvSpPr>
            <p:spPr>
              <a:xfrm>
                <a:off x="10972430" y="3329969"/>
                <a:ext cx="423265" cy="171213"/>
              </a:xfrm>
              <a:prstGeom prst="rect">
                <a:avLst/>
              </a:prstGeom>
              <a:solidFill>
                <a:srgbClr val="FF0000"/>
              </a:solidFill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85" name="Rectángulo 84"/>
              <p:cNvSpPr/>
              <p:nvPr/>
            </p:nvSpPr>
            <p:spPr>
              <a:xfrm>
                <a:off x="10972430" y="3540756"/>
                <a:ext cx="423265" cy="171213"/>
              </a:xfrm>
              <a:prstGeom prst="rect">
                <a:avLst/>
              </a:prstGeom>
              <a:solidFill>
                <a:srgbClr val="C00000"/>
              </a:solidFill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86" name="Rectángulo 85"/>
              <p:cNvSpPr/>
              <p:nvPr/>
            </p:nvSpPr>
            <p:spPr>
              <a:xfrm>
                <a:off x="10972430" y="3771735"/>
                <a:ext cx="423265" cy="171213"/>
              </a:xfrm>
              <a:prstGeom prst="rect">
                <a:avLst/>
              </a:prstGeom>
              <a:solidFill>
                <a:srgbClr val="FF0000"/>
              </a:solidFill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87" name="Rectángulo 86"/>
              <p:cNvSpPr/>
              <p:nvPr/>
            </p:nvSpPr>
            <p:spPr>
              <a:xfrm>
                <a:off x="10972430" y="3989388"/>
                <a:ext cx="423265" cy="171213"/>
              </a:xfrm>
              <a:prstGeom prst="rect">
                <a:avLst/>
              </a:prstGeom>
              <a:solidFill>
                <a:schemeClr val="accent6">
                  <a:lumMod val="75000"/>
                </a:schemeClr>
              </a:solidFill>
              <a:ln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88" name="Rectángulo 87"/>
              <p:cNvSpPr/>
              <p:nvPr/>
            </p:nvSpPr>
            <p:spPr>
              <a:xfrm>
                <a:off x="10972430" y="4192977"/>
                <a:ext cx="423265" cy="171213"/>
              </a:xfrm>
              <a:prstGeom prst="rect">
                <a:avLst/>
              </a:prstGeom>
              <a:solidFill>
                <a:srgbClr val="FF0000"/>
              </a:solidFill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89" name="Rectángulo 88"/>
              <p:cNvSpPr/>
              <p:nvPr/>
            </p:nvSpPr>
            <p:spPr>
              <a:xfrm>
                <a:off x="10972430" y="4406529"/>
                <a:ext cx="423265" cy="171213"/>
              </a:xfrm>
              <a:prstGeom prst="rect">
                <a:avLst/>
              </a:prstGeom>
              <a:solidFill>
                <a:schemeClr val="accent6">
                  <a:lumMod val="75000"/>
                </a:schemeClr>
              </a:solidFill>
              <a:ln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90" name="Rectángulo 89"/>
              <p:cNvSpPr/>
              <p:nvPr/>
            </p:nvSpPr>
            <p:spPr>
              <a:xfrm>
                <a:off x="10972430" y="4648727"/>
                <a:ext cx="423265" cy="171213"/>
              </a:xfrm>
              <a:prstGeom prst="rect">
                <a:avLst/>
              </a:prstGeom>
              <a:solidFill>
                <a:srgbClr val="FF0000"/>
              </a:solidFill>
            </p:spPr>
            <p:style>
              <a:lnRef idx="0">
                <a:schemeClr val="accent5"/>
              </a:lnRef>
              <a:fillRef idx="3">
                <a:schemeClr val="accent5"/>
              </a:fillRef>
              <a:effectRef idx="3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</p:grpSp>
        <p:sp>
          <p:nvSpPr>
            <p:cNvPr id="96" name="Rectángulo 95">
              <a:extLst>
                <a:ext uri="{FF2B5EF4-FFF2-40B4-BE49-F238E27FC236}">
                  <a16:creationId xmlns:a16="http://schemas.microsoft.com/office/drawing/2014/main" id="{BE356034-A5D5-4FA8-968D-8DAA25E553F8}"/>
                </a:ext>
              </a:extLst>
            </p:cNvPr>
            <p:cNvSpPr/>
            <p:nvPr/>
          </p:nvSpPr>
          <p:spPr>
            <a:xfrm>
              <a:off x="8760283" y="2949040"/>
              <a:ext cx="2425700" cy="83099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indent="0" algn="ctr">
                <a:buNone/>
              </a:pPr>
              <a:r>
                <a:rPr lang="es-ES_tradnl" altLang="es-ES" sz="1200" b="1" dirty="0" smtClean="0">
                  <a:solidFill>
                    <a:srgbClr val="FF0000"/>
                  </a:solidFill>
                  <a:latin typeface="Arial Narrow" panose="020B0606020202030204" pitchFamily="34" charset="0"/>
                </a:rPr>
                <a:t>RESTRICCIONES</a:t>
              </a:r>
            </a:p>
            <a:p>
              <a:pPr marL="0" indent="0" algn="ctr">
                <a:buNone/>
              </a:pPr>
              <a:r>
                <a:rPr lang="es-ES_tradnl" altLang="es-ES" sz="1200" i="1" dirty="0" smtClean="0">
                  <a:solidFill>
                    <a:srgbClr val="C00000"/>
                  </a:solidFill>
                  <a:latin typeface="Arial Narrow" panose="020B0606020202030204" pitchFamily="34" charset="0"/>
                </a:rPr>
                <a:t>Trabajo de arquitectura o infraestructura que es necesario hacer antes de que una funcionalidad pueda liberarse</a:t>
              </a:r>
              <a:endParaRPr lang="es-ES" altLang="es-ES" sz="1200" i="1" dirty="0">
                <a:solidFill>
                  <a:srgbClr val="C00000"/>
                </a:solidFill>
                <a:latin typeface="Arial Narrow" panose="020B0606020202030204" pitchFamily="34" charset="0"/>
              </a:endParaRPr>
            </a:p>
          </p:txBody>
        </p:sp>
      </p:grpSp>
      <p:sp>
        <p:nvSpPr>
          <p:cNvPr id="97" name="CuadroTexto 4">
            <a:extLst>
              <a:ext uri="{FF2B5EF4-FFF2-40B4-BE49-F238E27FC236}">
                <a16:creationId xmlns:a16="http://schemas.microsoft.com/office/drawing/2014/main" id="{A3055C2C-AA11-D640-8DD8-9DA840F3133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273994" y="87313"/>
            <a:ext cx="2743893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/>
            <a:r>
              <a:rPr lang="es-ES" altLang="es-ES" sz="2000" dirty="0">
                <a:solidFill>
                  <a:schemeClr val="bg1"/>
                </a:solidFill>
                <a:latin typeface="+mn-lt"/>
              </a:rPr>
              <a:t>Sprint 0 </a:t>
            </a:r>
            <a:r>
              <a:rPr lang="es-ES" altLang="es-ES" sz="2000" dirty="0" smtClean="0">
                <a:solidFill>
                  <a:schemeClr val="bg1"/>
                </a:solidFill>
                <a:latin typeface="+mn-lt"/>
              </a:rPr>
              <a:t>– Mapas de </a:t>
            </a:r>
            <a:r>
              <a:rPr lang="es-ES" altLang="es-ES" sz="2000" dirty="0" err="1" smtClean="0">
                <a:solidFill>
                  <a:schemeClr val="bg1"/>
                </a:solidFill>
                <a:latin typeface="+mn-lt"/>
              </a:rPr>
              <a:t>HUs</a:t>
            </a:r>
            <a:endParaRPr lang="es-ES" altLang="es-ES" sz="2000" dirty="0">
              <a:solidFill>
                <a:schemeClr val="bg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1593745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0"/>
    </mc:Choice>
    <mc:Fallback xmlns="">
      <p:transition spd="slow" advClick="0" advTm="20000"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Marcador de texto 1">
            <a:extLst>
              <a:ext uri="{FF2B5EF4-FFF2-40B4-BE49-F238E27FC236}">
                <a16:creationId xmlns:a16="http://schemas.microsoft.com/office/drawing/2014/main" id="{F5E2DC4F-3757-764C-A05D-C36B27FA54B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69822" y="2132856"/>
            <a:ext cx="4372974" cy="3384376"/>
          </a:xfr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50000"/>
              </a:lnSpc>
            </a:pPr>
            <a:r>
              <a:rPr lang="es-ES" altLang="es-ES" sz="2200" b="1" dirty="0">
                <a:solidFill>
                  <a:srgbClr val="17375E"/>
                </a:solidFill>
                <a:latin typeface="Arial Narrow" panose="020B0606020202030204" pitchFamily="34" charset="0"/>
              </a:rPr>
              <a:t>Timebox: </a:t>
            </a:r>
            <a:r>
              <a:rPr lang="es-ES" altLang="es-ES" sz="2200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30 minutos</a:t>
            </a:r>
            <a:endParaRPr lang="es-ES" altLang="es-ES" sz="2200" dirty="0">
              <a:solidFill>
                <a:srgbClr val="17375E"/>
              </a:solidFill>
              <a:latin typeface="Arial Narrow" panose="020B0606020202030204" pitchFamily="34" charset="0"/>
            </a:endParaRPr>
          </a:p>
          <a:p>
            <a:pPr algn="just"/>
            <a:r>
              <a:rPr lang="es-ES" altLang="es-ES" sz="2200" b="1" dirty="0">
                <a:solidFill>
                  <a:srgbClr val="17375E"/>
                </a:solidFill>
                <a:latin typeface="Arial Narrow" panose="020B0606020202030204" pitchFamily="34" charset="0"/>
              </a:rPr>
              <a:t>Ejecución: </a:t>
            </a:r>
            <a:r>
              <a:rPr lang="es-ES" altLang="es-ES" sz="2200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Ordenación tanto de las Historias de Usuario como de las restricciones tecnológicas anteriormente encontradas. </a:t>
            </a:r>
            <a:endParaRPr lang="es-ES" altLang="es-ES" sz="2200" dirty="0">
              <a:solidFill>
                <a:srgbClr val="17375E"/>
              </a:solidFill>
              <a:latin typeface="Arial Narrow" panose="020B0606020202030204" pitchFamily="34" charset="0"/>
            </a:endParaRPr>
          </a:p>
          <a:p>
            <a:pPr algn="just"/>
            <a:r>
              <a:rPr lang="es-ES" altLang="es-ES" sz="2200" b="1" dirty="0">
                <a:solidFill>
                  <a:srgbClr val="17375E"/>
                </a:solidFill>
                <a:latin typeface="Arial Narrow" panose="020B0606020202030204" pitchFamily="34" charset="0"/>
              </a:rPr>
              <a:t>Resultado: </a:t>
            </a:r>
            <a:r>
              <a:rPr lang="es-ES" altLang="es-ES" sz="2200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Primera versión de un potencial </a:t>
            </a:r>
            <a:r>
              <a:rPr lang="es-ES" altLang="es-ES" sz="2200" dirty="0" err="1" smtClean="0">
                <a:solidFill>
                  <a:srgbClr val="17375E"/>
                </a:solidFill>
                <a:latin typeface="Arial Narrow" panose="020B0606020202030204" pitchFamily="34" charset="0"/>
              </a:rPr>
              <a:t>backlog</a:t>
            </a:r>
            <a:r>
              <a:rPr lang="es-ES" altLang="es-ES" sz="2200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 priorizado</a:t>
            </a:r>
            <a:endParaRPr lang="es-ES" altLang="es-ES" sz="2200" dirty="0">
              <a:solidFill>
                <a:srgbClr val="17375E"/>
              </a:solidFill>
              <a:latin typeface="Arial Narrow" panose="020B0606020202030204" pitchFamily="34" charset="0"/>
            </a:endParaRPr>
          </a:p>
        </p:txBody>
      </p:sp>
      <p:sp>
        <p:nvSpPr>
          <p:cNvPr id="6" name="Marcador de texto 1">
            <a:extLst>
              <a:ext uri="{FF2B5EF4-FFF2-40B4-BE49-F238E27FC236}">
                <a16:creationId xmlns:a16="http://schemas.microsoft.com/office/drawing/2014/main" id="{1B828EBC-B3D2-40D0-B229-D7BF173E6E41}"/>
              </a:ext>
            </a:extLst>
          </p:cNvPr>
          <p:cNvSpPr txBox="1">
            <a:spLocks/>
          </p:cNvSpPr>
          <p:nvPr/>
        </p:nvSpPr>
        <p:spPr>
          <a:xfrm>
            <a:off x="320470" y="672285"/>
            <a:ext cx="11752203" cy="134041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4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0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Courier New" pitchFamily="49" charset="0"/>
              <a:buChar char="o"/>
              <a:defRPr sz="18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defTabSz="914400">
              <a:lnSpc>
                <a:spcPct val="150000"/>
              </a:lnSpc>
              <a:buFont typeface="Wingdings" pitchFamily="2" charset="2"/>
              <a:buNone/>
            </a:pPr>
            <a:r>
              <a:rPr lang="es-ES" altLang="es-ES" sz="4000" b="1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Ordenar las Historias de Usuario, Riesgos e Hipótesis</a:t>
            </a:r>
            <a:endParaRPr lang="es-ES" altLang="es-ES" sz="4000" b="1" dirty="0">
              <a:solidFill>
                <a:srgbClr val="17375E"/>
              </a:solidFill>
              <a:latin typeface="Arial Narrow" panose="020B0606020202030204" pitchFamily="34" charset="0"/>
            </a:endParaRPr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81A055B3-25BA-4157-8C34-2E88AF18CFF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BC21198-D50D-4EFA-BC26-0CB323897433}" type="slidenum">
              <a:rPr lang="es-ES" smtClean="0"/>
              <a:pPr/>
              <a:t>16</a:t>
            </a:fld>
            <a:endParaRPr lang="es-ES"/>
          </a:p>
        </p:txBody>
      </p:sp>
      <p:cxnSp>
        <p:nvCxnSpPr>
          <p:cNvPr id="8" name="Conector recto de flecha 7"/>
          <p:cNvCxnSpPr/>
          <p:nvPr/>
        </p:nvCxnSpPr>
        <p:spPr>
          <a:xfrm>
            <a:off x="5135267" y="3432412"/>
            <a:ext cx="6282438" cy="0"/>
          </a:xfrm>
          <a:prstGeom prst="straightConnector1">
            <a:avLst/>
          </a:prstGeom>
          <a:ln w="38100"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pic>
        <p:nvPicPr>
          <p:cNvPr id="10" name="Imagen 9" descr="Recorte de pantalla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23790" y="1694532"/>
            <a:ext cx="667021" cy="46674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1" name="Imagen 10" descr="Recorte de pantalla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5683" y="1770239"/>
            <a:ext cx="667021" cy="46674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2" name="Imagen 11" descr="Recorte de pantalla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4692" y="1687802"/>
            <a:ext cx="667021" cy="46674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3" name="Imagen 12" descr="Recorte de pantalla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93929" y="1702224"/>
            <a:ext cx="717143" cy="50181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4" name="Imagen 13" descr="Recorte de pantalla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95822" y="1761134"/>
            <a:ext cx="667021" cy="46674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5" name="Imagen 14" descr="Recorte de pantalla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44671" y="1733150"/>
            <a:ext cx="667021" cy="46674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6" name="Recortar y redondear rectángulo de esquina sencilla 15"/>
          <p:cNvSpPr/>
          <p:nvPr/>
        </p:nvSpPr>
        <p:spPr>
          <a:xfrm>
            <a:off x="5199782" y="2901637"/>
            <a:ext cx="432048" cy="299650"/>
          </a:xfrm>
          <a:prstGeom prst="snip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Recortar y redondear rectángulo de esquina sencilla 16"/>
          <p:cNvSpPr/>
          <p:nvPr/>
        </p:nvSpPr>
        <p:spPr>
          <a:xfrm>
            <a:off x="5672907" y="2901637"/>
            <a:ext cx="432048" cy="299650"/>
          </a:xfrm>
          <a:prstGeom prst="snip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8" name="Recortar y redondear rectángulo de esquina sencilla 17"/>
          <p:cNvSpPr/>
          <p:nvPr/>
        </p:nvSpPr>
        <p:spPr>
          <a:xfrm>
            <a:off x="6523790" y="2886348"/>
            <a:ext cx="432048" cy="299650"/>
          </a:xfrm>
          <a:prstGeom prst="snip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9" name="Recortar y redondear rectángulo de esquina sencilla 18"/>
          <p:cNvSpPr/>
          <p:nvPr/>
        </p:nvSpPr>
        <p:spPr>
          <a:xfrm>
            <a:off x="6996915" y="2886348"/>
            <a:ext cx="432048" cy="299650"/>
          </a:xfrm>
          <a:prstGeom prst="snip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0" name="Recortar y redondear rectángulo de esquina sencilla 19"/>
          <p:cNvSpPr/>
          <p:nvPr/>
        </p:nvSpPr>
        <p:spPr>
          <a:xfrm>
            <a:off x="7494174" y="2886348"/>
            <a:ext cx="432048" cy="299650"/>
          </a:xfrm>
          <a:prstGeom prst="snip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1" name="Recortar y redondear rectángulo de esquina sencilla 20"/>
          <p:cNvSpPr/>
          <p:nvPr/>
        </p:nvSpPr>
        <p:spPr>
          <a:xfrm>
            <a:off x="8379356" y="2873648"/>
            <a:ext cx="432048" cy="299650"/>
          </a:xfrm>
          <a:prstGeom prst="snip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2" name="Recortar y redondear rectángulo de esquina sencilla 21"/>
          <p:cNvSpPr/>
          <p:nvPr/>
        </p:nvSpPr>
        <p:spPr>
          <a:xfrm>
            <a:off x="10001073" y="2861025"/>
            <a:ext cx="432048" cy="299650"/>
          </a:xfrm>
          <a:prstGeom prst="snip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3" name="Recortar y redondear rectángulo de esquina sencilla 22"/>
          <p:cNvSpPr/>
          <p:nvPr/>
        </p:nvSpPr>
        <p:spPr>
          <a:xfrm>
            <a:off x="10511097" y="2873725"/>
            <a:ext cx="432048" cy="299650"/>
          </a:xfrm>
          <a:prstGeom prst="snip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4" name="Recortar rectángulo de esquina diagonal 23"/>
          <p:cNvSpPr/>
          <p:nvPr/>
        </p:nvSpPr>
        <p:spPr>
          <a:xfrm>
            <a:off x="5199782" y="2369245"/>
            <a:ext cx="423265" cy="296173"/>
          </a:xfrm>
          <a:prstGeom prst="snip2Diag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5" name="Recortar rectángulo de esquina diagonal 24"/>
          <p:cNvSpPr/>
          <p:nvPr/>
        </p:nvSpPr>
        <p:spPr>
          <a:xfrm>
            <a:off x="6528181" y="2369245"/>
            <a:ext cx="423265" cy="296173"/>
          </a:xfrm>
          <a:prstGeom prst="snip2Diag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6" name="Recortar rectángulo de esquina diagonal 25"/>
          <p:cNvSpPr/>
          <p:nvPr/>
        </p:nvSpPr>
        <p:spPr>
          <a:xfrm>
            <a:off x="8362003" y="2369245"/>
            <a:ext cx="423265" cy="296173"/>
          </a:xfrm>
          <a:prstGeom prst="snip2Diag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7" name="Recortar rectángulo de esquina diagonal 26"/>
          <p:cNvSpPr/>
          <p:nvPr/>
        </p:nvSpPr>
        <p:spPr>
          <a:xfrm>
            <a:off x="9966310" y="2369245"/>
            <a:ext cx="423265" cy="296173"/>
          </a:xfrm>
          <a:prstGeom prst="snip2Diag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8" name="Rectángulo 27"/>
          <p:cNvSpPr/>
          <p:nvPr/>
        </p:nvSpPr>
        <p:spPr>
          <a:xfrm>
            <a:off x="5199782" y="3691450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9" name="Rectángulo 28"/>
          <p:cNvSpPr/>
          <p:nvPr/>
        </p:nvSpPr>
        <p:spPr>
          <a:xfrm>
            <a:off x="5705459" y="4109596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0" name="Rectángulo 29"/>
          <p:cNvSpPr/>
          <p:nvPr/>
        </p:nvSpPr>
        <p:spPr>
          <a:xfrm>
            <a:off x="5199782" y="4109596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1" name="Rectángulo 30"/>
          <p:cNvSpPr/>
          <p:nvPr/>
        </p:nvSpPr>
        <p:spPr>
          <a:xfrm>
            <a:off x="5199782" y="4705062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2" name="Rectángulo 31"/>
          <p:cNvSpPr/>
          <p:nvPr/>
        </p:nvSpPr>
        <p:spPr>
          <a:xfrm>
            <a:off x="5705459" y="4705062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3" name="Rectángulo 32"/>
          <p:cNvSpPr/>
          <p:nvPr/>
        </p:nvSpPr>
        <p:spPr>
          <a:xfrm>
            <a:off x="5705459" y="5112800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4" name="Rectángulo 33"/>
          <p:cNvSpPr/>
          <p:nvPr/>
        </p:nvSpPr>
        <p:spPr>
          <a:xfrm>
            <a:off x="5199782" y="5662443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5" name="Rectángulo 34"/>
          <p:cNvSpPr/>
          <p:nvPr/>
        </p:nvSpPr>
        <p:spPr>
          <a:xfrm>
            <a:off x="5638859" y="6002962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6" name="Rectángulo 35"/>
          <p:cNvSpPr/>
          <p:nvPr/>
        </p:nvSpPr>
        <p:spPr>
          <a:xfrm>
            <a:off x="7005698" y="3691450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7" name="Rectángulo 36"/>
          <p:cNvSpPr/>
          <p:nvPr/>
        </p:nvSpPr>
        <p:spPr>
          <a:xfrm>
            <a:off x="7571499" y="3691450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8" name="Rectángulo 37"/>
          <p:cNvSpPr/>
          <p:nvPr/>
        </p:nvSpPr>
        <p:spPr>
          <a:xfrm>
            <a:off x="6532573" y="4109596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9" name="Rectángulo 38"/>
          <p:cNvSpPr/>
          <p:nvPr/>
        </p:nvSpPr>
        <p:spPr>
          <a:xfrm>
            <a:off x="7571499" y="4705062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0" name="Rectángulo 39"/>
          <p:cNvSpPr/>
          <p:nvPr/>
        </p:nvSpPr>
        <p:spPr>
          <a:xfrm>
            <a:off x="6532573" y="4705062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1" name="Rectángulo 40"/>
          <p:cNvSpPr/>
          <p:nvPr/>
        </p:nvSpPr>
        <p:spPr>
          <a:xfrm>
            <a:off x="7571499" y="5112800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2" name="Rectángulo 41"/>
          <p:cNvSpPr/>
          <p:nvPr/>
        </p:nvSpPr>
        <p:spPr>
          <a:xfrm>
            <a:off x="7571499" y="6002962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4" name="Rectángulo 43"/>
          <p:cNvSpPr/>
          <p:nvPr/>
        </p:nvSpPr>
        <p:spPr>
          <a:xfrm>
            <a:off x="8388139" y="3691450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5" name="Rectángulo 44"/>
          <p:cNvSpPr/>
          <p:nvPr/>
        </p:nvSpPr>
        <p:spPr>
          <a:xfrm>
            <a:off x="8388139" y="4705062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6" name="Rectángulo 45"/>
          <p:cNvSpPr/>
          <p:nvPr/>
        </p:nvSpPr>
        <p:spPr>
          <a:xfrm>
            <a:off x="8388139" y="5662443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7" name="Rectángulo 46"/>
          <p:cNvSpPr/>
          <p:nvPr/>
        </p:nvSpPr>
        <p:spPr>
          <a:xfrm>
            <a:off x="8388139" y="6002962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8" name="Rectángulo 47"/>
          <p:cNvSpPr/>
          <p:nvPr/>
        </p:nvSpPr>
        <p:spPr>
          <a:xfrm>
            <a:off x="10495822" y="3691450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9" name="Rectángulo 48"/>
          <p:cNvSpPr/>
          <p:nvPr/>
        </p:nvSpPr>
        <p:spPr>
          <a:xfrm>
            <a:off x="10495822" y="4705062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0" name="Rectángulo 49"/>
          <p:cNvSpPr/>
          <p:nvPr/>
        </p:nvSpPr>
        <p:spPr>
          <a:xfrm>
            <a:off x="10495822" y="5662443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1" name="Rectángulo 50"/>
          <p:cNvSpPr/>
          <p:nvPr/>
        </p:nvSpPr>
        <p:spPr>
          <a:xfrm>
            <a:off x="10495822" y="6002962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2" name="Rectángulo 51"/>
          <p:cNvSpPr/>
          <p:nvPr/>
        </p:nvSpPr>
        <p:spPr>
          <a:xfrm>
            <a:off x="10001073" y="3704150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3" name="Rectángulo 52"/>
          <p:cNvSpPr/>
          <p:nvPr/>
        </p:nvSpPr>
        <p:spPr>
          <a:xfrm>
            <a:off x="10001073" y="4122296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4" name="Rectángulo 53"/>
          <p:cNvSpPr/>
          <p:nvPr/>
        </p:nvSpPr>
        <p:spPr>
          <a:xfrm>
            <a:off x="10001073" y="4717762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5" name="Rectángulo 54"/>
          <p:cNvSpPr/>
          <p:nvPr/>
        </p:nvSpPr>
        <p:spPr>
          <a:xfrm>
            <a:off x="10001073" y="5675143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cxnSp>
        <p:nvCxnSpPr>
          <p:cNvPr id="67" name="Conector recto de flecha 66"/>
          <p:cNvCxnSpPr/>
          <p:nvPr/>
        </p:nvCxnSpPr>
        <p:spPr>
          <a:xfrm>
            <a:off x="11619386" y="3580721"/>
            <a:ext cx="0" cy="290071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68" name="Rectángulo 67">
            <a:extLst>
              <a:ext uri="{FF2B5EF4-FFF2-40B4-BE49-F238E27FC236}">
                <a16:creationId xmlns:a16="http://schemas.microsoft.com/office/drawing/2014/main" id="{BE356034-A5D5-4FA8-968D-8DAA25E553F8}"/>
              </a:ext>
            </a:extLst>
          </p:cNvPr>
          <p:cNvSpPr/>
          <p:nvPr/>
        </p:nvSpPr>
        <p:spPr>
          <a:xfrm>
            <a:off x="11162843" y="4322945"/>
            <a:ext cx="892102" cy="461665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marL="0" indent="0" algn="ctr">
              <a:buNone/>
            </a:pPr>
            <a:r>
              <a:rPr lang="es-ES_tradnl" altLang="es-ES" sz="1200" b="1" dirty="0" smtClean="0">
                <a:solidFill>
                  <a:schemeClr val="accent6">
                    <a:lumMod val="75000"/>
                  </a:schemeClr>
                </a:solidFill>
                <a:latin typeface="Arial Narrow" panose="020B0606020202030204" pitchFamily="34" charset="0"/>
              </a:rPr>
              <a:t>ORDEN / PRIORIDAD</a:t>
            </a:r>
            <a:endParaRPr lang="es-ES" altLang="es-ES" sz="1200" i="1" dirty="0">
              <a:solidFill>
                <a:schemeClr val="accent6">
                  <a:lumMod val="75000"/>
                </a:schemeClr>
              </a:solidFill>
              <a:latin typeface="Arial Narrow" panose="020B0606020202030204" pitchFamily="34" charset="0"/>
            </a:endParaRPr>
          </a:p>
        </p:txBody>
      </p:sp>
      <p:pic>
        <p:nvPicPr>
          <p:cNvPr id="69" name="Imagen 68" descr="Recorte de pantalla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99782" y="1681818"/>
            <a:ext cx="667021" cy="46674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70" name="CuadroTexto 4">
            <a:extLst>
              <a:ext uri="{FF2B5EF4-FFF2-40B4-BE49-F238E27FC236}">
                <a16:creationId xmlns:a16="http://schemas.microsoft.com/office/drawing/2014/main" id="{A3055C2C-AA11-D640-8DD8-9DA840F3133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273994" y="87313"/>
            <a:ext cx="2743893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/>
            <a:r>
              <a:rPr lang="es-ES" altLang="es-ES" sz="2000" dirty="0">
                <a:solidFill>
                  <a:schemeClr val="bg1"/>
                </a:solidFill>
                <a:latin typeface="+mn-lt"/>
              </a:rPr>
              <a:t>Sprint 0 </a:t>
            </a:r>
            <a:r>
              <a:rPr lang="es-ES" altLang="es-ES" sz="2000" dirty="0" smtClean="0">
                <a:solidFill>
                  <a:schemeClr val="bg1"/>
                </a:solidFill>
                <a:latin typeface="+mn-lt"/>
              </a:rPr>
              <a:t>– Mapas de </a:t>
            </a:r>
            <a:r>
              <a:rPr lang="es-ES" altLang="es-ES" sz="2000" dirty="0" err="1" smtClean="0">
                <a:solidFill>
                  <a:schemeClr val="bg1"/>
                </a:solidFill>
                <a:latin typeface="+mn-lt"/>
              </a:rPr>
              <a:t>HUs</a:t>
            </a:r>
            <a:endParaRPr lang="es-ES" altLang="es-ES" sz="2000" dirty="0">
              <a:solidFill>
                <a:schemeClr val="bg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2120883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0"/>
    </mc:Choice>
    <mc:Fallback xmlns="">
      <p:transition spd="slow" advClick="0" advTm="20000"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lipse 1"/>
          <p:cNvSpPr/>
          <p:nvPr/>
        </p:nvSpPr>
        <p:spPr>
          <a:xfrm>
            <a:off x="11095185" y="3815587"/>
            <a:ext cx="562655" cy="510845"/>
          </a:xfrm>
          <a:prstGeom prst="ellipse">
            <a:avLst/>
          </a:prstGeom>
          <a:ln>
            <a:noFill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9" name="Marcador de texto 1">
            <a:extLst>
              <a:ext uri="{FF2B5EF4-FFF2-40B4-BE49-F238E27FC236}">
                <a16:creationId xmlns:a16="http://schemas.microsoft.com/office/drawing/2014/main" id="{F5E2DC4F-3757-764C-A05D-C36B27FA54B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55261" y="1889635"/>
            <a:ext cx="4220643" cy="4362747"/>
          </a:xfr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50000"/>
              </a:lnSpc>
            </a:pPr>
            <a:r>
              <a:rPr lang="es-ES" altLang="es-ES" sz="2200" b="1" dirty="0">
                <a:solidFill>
                  <a:srgbClr val="17375E"/>
                </a:solidFill>
                <a:latin typeface="Arial Narrow" panose="020B0606020202030204" pitchFamily="34" charset="0"/>
              </a:rPr>
              <a:t>Timebox: </a:t>
            </a:r>
            <a:r>
              <a:rPr lang="es-ES" altLang="es-ES" sz="2200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30 minutos</a:t>
            </a:r>
            <a:endParaRPr lang="es-ES" altLang="es-ES" sz="2200" dirty="0">
              <a:solidFill>
                <a:srgbClr val="17375E"/>
              </a:solidFill>
              <a:latin typeface="Arial Narrow" panose="020B0606020202030204" pitchFamily="34" charset="0"/>
            </a:endParaRPr>
          </a:p>
          <a:p>
            <a:pPr algn="just"/>
            <a:r>
              <a:rPr lang="es-ES" altLang="es-ES" sz="2200" b="1" dirty="0">
                <a:solidFill>
                  <a:srgbClr val="17375E"/>
                </a:solidFill>
                <a:latin typeface="Arial Narrow" panose="020B0606020202030204" pitchFamily="34" charset="0"/>
              </a:rPr>
              <a:t>Ejecución</a:t>
            </a:r>
            <a:r>
              <a:rPr lang="es-ES" altLang="es-ES" sz="2200" b="1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: </a:t>
            </a:r>
            <a:r>
              <a:rPr lang="es-ES" altLang="es-ES" sz="2200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 Basándonos en la planificación, se planteará un posible esbozo del contenido de las versiones más inmediatas. </a:t>
            </a:r>
            <a:r>
              <a:rPr lang="es-ES" altLang="es-ES" sz="2200" b="1" i="1" dirty="0" smtClean="0">
                <a:solidFill>
                  <a:srgbClr val="00B0F0"/>
                </a:solidFill>
                <a:latin typeface="Arial Narrow" panose="020B0606020202030204" pitchFamily="34" charset="0"/>
              </a:rPr>
              <a:t>OJO: </a:t>
            </a:r>
            <a:r>
              <a:rPr lang="es-ES" altLang="es-ES" sz="2200" i="1" dirty="0" smtClean="0">
                <a:solidFill>
                  <a:srgbClr val="00B0F0"/>
                </a:solidFill>
                <a:latin typeface="Arial Narrow" panose="020B0606020202030204" pitchFamily="34" charset="0"/>
              </a:rPr>
              <a:t>es necesario tener en cuenta en estas versiones las restricciones de arquitectura/infraestructura anteriormente detectadas.</a:t>
            </a:r>
            <a:endParaRPr lang="es-ES" altLang="es-ES" sz="2200" i="1" dirty="0">
              <a:solidFill>
                <a:srgbClr val="00B0F0"/>
              </a:solidFill>
              <a:latin typeface="Arial Narrow" panose="020B0606020202030204" pitchFamily="34" charset="0"/>
            </a:endParaRPr>
          </a:p>
          <a:p>
            <a:pPr algn="just"/>
            <a:r>
              <a:rPr lang="es-ES" altLang="es-ES" sz="2200" b="1" dirty="0">
                <a:solidFill>
                  <a:srgbClr val="17375E"/>
                </a:solidFill>
                <a:latin typeface="Arial Narrow" panose="020B0606020202030204" pitchFamily="34" charset="0"/>
              </a:rPr>
              <a:t>Resultado: </a:t>
            </a:r>
            <a:r>
              <a:rPr lang="es-ES" altLang="es-ES" sz="2200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primer esbozo de planificación de versiones</a:t>
            </a:r>
            <a:endParaRPr lang="es-ES" altLang="es-ES" sz="2200" dirty="0">
              <a:solidFill>
                <a:srgbClr val="17375E"/>
              </a:solidFill>
              <a:latin typeface="Arial Narrow" panose="020B0606020202030204" pitchFamily="34" charset="0"/>
            </a:endParaRPr>
          </a:p>
        </p:txBody>
      </p:sp>
      <p:sp>
        <p:nvSpPr>
          <p:cNvPr id="6" name="Marcador de texto 1">
            <a:extLst>
              <a:ext uri="{FF2B5EF4-FFF2-40B4-BE49-F238E27FC236}">
                <a16:creationId xmlns:a16="http://schemas.microsoft.com/office/drawing/2014/main" id="{1B828EBC-B3D2-40D0-B229-D7BF173E6E41}"/>
              </a:ext>
            </a:extLst>
          </p:cNvPr>
          <p:cNvSpPr txBox="1">
            <a:spLocks/>
          </p:cNvSpPr>
          <p:nvPr/>
        </p:nvSpPr>
        <p:spPr>
          <a:xfrm>
            <a:off x="168705" y="371013"/>
            <a:ext cx="11449272" cy="1008112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4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0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Courier New" pitchFamily="49" charset="0"/>
              <a:buChar char="o"/>
              <a:defRPr sz="18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defTabSz="914400">
              <a:lnSpc>
                <a:spcPct val="150000"/>
              </a:lnSpc>
              <a:buFont typeface="Wingdings" pitchFamily="2" charset="2"/>
              <a:buNone/>
            </a:pPr>
            <a:r>
              <a:rPr lang="es-ES" altLang="es-ES" sz="4400" b="1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Planifiquemos nuestro </a:t>
            </a:r>
            <a:r>
              <a:rPr lang="es-ES" altLang="es-ES" sz="4400" b="1" dirty="0" err="1">
                <a:solidFill>
                  <a:srgbClr val="17375E"/>
                </a:solidFill>
                <a:latin typeface="Arial Narrow" panose="020B0606020202030204" pitchFamily="34" charset="0"/>
              </a:rPr>
              <a:t>R</a:t>
            </a:r>
            <a:r>
              <a:rPr lang="es-ES" altLang="es-ES" sz="4400" b="1" dirty="0" err="1" smtClean="0">
                <a:solidFill>
                  <a:srgbClr val="17375E"/>
                </a:solidFill>
                <a:latin typeface="Arial Narrow" panose="020B0606020202030204" pitchFamily="34" charset="0"/>
              </a:rPr>
              <a:t>oadmap</a:t>
            </a:r>
            <a:r>
              <a:rPr lang="es-ES" altLang="es-ES" sz="4400" b="1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 de </a:t>
            </a:r>
            <a:r>
              <a:rPr lang="es-ES" altLang="es-ES" sz="4400" b="1" dirty="0" err="1" smtClean="0">
                <a:solidFill>
                  <a:srgbClr val="17375E"/>
                </a:solidFill>
                <a:latin typeface="Arial Narrow" panose="020B0606020202030204" pitchFamily="34" charset="0"/>
              </a:rPr>
              <a:t>Releases</a:t>
            </a:r>
            <a:endParaRPr lang="es-ES" altLang="es-ES" sz="4400" b="1" dirty="0">
              <a:solidFill>
                <a:srgbClr val="17375E"/>
              </a:solidFill>
              <a:latin typeface="Arial Narrow" panose="020B0606020202030204" pitchFamily="34" charset="0"/>
            </a:endParaRPr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81A055B3-25BA-4157-8C34-2E88AF18CFF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BC21198-D50D-4EFA-BC26-0CB323897433}" type="slidenum">
              <a:rPr lang="es-ES" smtClean="0"/>
              <a:pPr/>
              <a:t>17</a:t>
            </a:fld>
            <a:endParaRPr lang="es-ES"/>
          </a:p>
        </p:txBody>
      </p:sp>
      <p:cxnSp>
        <p:nvCxnSpPr>
          <p:cNvPr id="8" name="Conector recto de flecha 7"/>
          <p:cNvCxnSpPr/>
          <p:nvPr/>
        </p:nvCxnSpPr>
        <p:spPr>
          <a:xfrm>
            <a:off x="4704791" y="3409042"/>
            <a:ext cx="7008844" cy="0"/>
          </a:xfrm>
          <a:prstGeom prst="straightConnector1">
            <a:avLst/>
          </a:prstGeom>
          <a:ln w="12700"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pic>
        <p:nvPicPr>
          <p:cNvPr id="10" name="Imagen 9" descr="Recorte de pantalla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8002" y="1644581"/>
            <a:ext cx="667021" cy="46674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1" name="Imagen 10" descr="Recorte de pantalla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3314" y="1671162"/>
            <a:ext cx="667021" cy="46674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2" name="Imagen 11" descr="Recorte de pantalla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95207" y="1746869"/>
            <a:ext cx="667021" cy="46674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3" name="Imagen 12" descr="Recorte de pantalla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04216" y="1664432"/>
            <a:ext cx="667021" cy="46674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4" name="Imagen 13" descr="Recorte de pantalla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63453" y="1678854"/>
            <a:ext cx="717143" cy="50181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5" name="Imagen 14" descr="Recorte de pantalla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65346" y="1737764"/>
            <a:ext cx="667021" cy="46674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6" name="Imagen 15" descr="Recorte de pantalla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14195" y="1709780"/>
            <a:ext cx="667021" cy="46674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7" name="Recortar y redondear rectángulo de esquina sencilla 16"/>
          <p:cNvSpPr/>
          <p:nvPr/>
        </p:nvSpPr>
        <p:spPr>
          <a:xfrm>
            <a:off x="4769306" y="2878267"/>
            <a:ext cx="432048" cy="299650"/>
          </a:xfrm>
          <a:prstGeom prst="snip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8" name="Recortar y redondear rectángulo de esquina sencilla 17"/>
          <p:cNvSpPr/>
          <p:nvPr/>
        </p:nvSpPr>
        <p:spPr>
          <a:xfrm>
            <a:off x="5242431" y="2878267"/>
            <a:ext cx="432048" cy="299650"/>
          </a:xfrm>
          <a:prstGeom prst="snip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9" name="Recortar y redondear rectángulo de esquina sencilla 18"/>
          <p:cNvSpPr/>
          <p:nvPr/>
        </p:nvSpPr>
        <p:spPr>
          <a:xfrm>
            <a:off x="6093314" y="2862978"/>
            <a:ext cx="432048" cy="299650"/>
          </a:xfrm>
          <a:prstGeom prst="snip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0" name="Recortar y redondear rectángulo de esquina sencilla 19"/>
          <p:cNvSpPr/>
          <p:nvPr/>
        </p:nvSpPr>
        <p:spPr>
          <a:xfrm>
            <a:off x="6566439" y="2862978"/>
            <a:ext cx="432048" cy="299650"/>
          </a:xfrm>
          <a:prstGeom prst="snip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1" name="Recortar y redondear rectángulo de esquina sencilla 20"/>
          <p:cNvSpPr/>
          <p:nvPr/>
        </p:nvSpPr>
        <p:spPr>
          <a:xfrm>
            <a:off x="7063698" y="2862978"/>
            <a:ext cx="432048" cy="299650"/>
          </a:xfrm>
          <a:prstGeom prst="snip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2" name="Recortar y redondear rectángulo de esquina sencilla 21"/>
          <p:cNvSpPr/>
          <p:nvPr/>
        </p:nvSpPr>
        <p:spPr>
          <a:xfrm>
            <a:off x="7948880" y="2850278"/>
            <a:ext cx="432048" cy="299650"/>
          </a:xfrm>
          <a:prstGeom prst="snip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3" name="Recortar y redondear rectángulo de esquina sencilla 22"/>
          <p:cNvSpPr/>
          <p:nvPr/>
        </p:nvSpPr>
        <p:spPr>
          <a:xfrm>
            <a:off x="9570597" y="2837655"/>
            <a:ext cx="432048" cy="299650"/>
          </a:xfrm>
          <a:prstGeom prst="snip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4" name="Recortar y redondear rectángulo de esquina sencilla 23"/>
          <p:cNvSpPr/>
          <p:nvPr/>
        </p:nvSpPr>
        <p:spPr>
          <a:xfrm>
            <a:off x="10080621" y="2850355"/>
            <a:ext cx="432048" cy="299650"/>
          </a:xfrm>
          <a:prstGeom prst="snip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5" name="Recortar rectángulo de esquina diagonal 24"/>
          <p:cNvSpPr/>
          <p:nvPr/>
        </p:nvSpPr>
        <p:spPr>
          <a:xfrm>
            <a:off x="4769306" y="2345875"/>
            <a:ext cx="423265" cy="296173"/>
          </a:xfrm>
          <a:prstGeom prst="snip2Diag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6" name="Recortar rectángulo de esquina diagonal 25"/>
          <p:cNvSpPr/>
          <p:nvPr/>
        </p:nvSpPr>
        <p:spPr>
          <a:xfrm>
            <a:off x="6097705" y="2345875"/>
            <a:ext cx="423265" cy="296173"/>
          </a:xfrm>
          <a:prstGeom prst="snip2Diag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7" name="Recortar rectángulo de esquina diagonal 26"/>
          <p:cNvSpPr/>
          <p:nvPr/>
        </p:nvSpPr>
        <p:spPr>
          <a:xfrm>
            <a:off x="7931527" y="2345875"/>
            <a:ext cx="423265" cy="296173"/>
          </a:xfrm>
          <a:prstGeom prst="snip2Diag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8" name="Recortar rectángulo de esquina diagonal 27"/>
          <p:cNvSpPr/>
          <p:nvPr/>
        </p:nvSpPr>
        <p:spPr>
          <a:xfrm>
            <a:off x="9535834" y="2345875"/>
            <a:ext cx="423265" cy="296173"/>
          </a:xfrm>
          <a:prstGeom prst="snip2Diag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9" name="Rectángulo 28"/>
          <p:cNvSpPr/>
          <p:nvPr/>
        </p:nvSpPr>
        <p:spPr>
          <a:xfrm>
            <a:off x="4769306" y="3668080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0" name="Rectángulo 29"/>
          <p:cNvSpPr/>
          <p:nvPr/>
        </p:nvSpPr>
        <p:spPr>
          <a:xfrm>
            <a:off x="5274983" y="4086226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1" name="Rectángulo 30"/>
          <p:cNvSpPr/>
          <p:nvPr/>
        </p:nvSpPr>
        <p:spPr>
          <a:xfrm>
            <a:off x="4769306" y="4086226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2" name="Rectángulo 31"/>
          <p:cNvSpPr/>
          <p:nvPr/>
        </p:nvSpPr>
        <p:spPr>
          <a:xfrm>
            <a:off x="4769306" y="4681692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3" name="Rectángulo 32"/>
          <p:cNvSpPr/>
          <p:nvPr/>
        </p:nvSpPr>
        <p:spPr>
          <a:xfrm>
            <a:off x="5274983" y="4681692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4" name="Rectángulo 33"/>
          <p:cNvSpPr/>
          <p:nvPr/>
        </p:nvSpPr>
        <p:spPr>
          <a:xfrm>
            <a:off x="5274983" y="5089430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5" name="Rectángulo 34"/>
          <p:cNvSpPr/>
          <p:nvPr/>
        </p:nvSpPr>
        <p:spPr>
          <a:xfrm>
            <a:off x="4769306" y="5639073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6" name="Rectángulo 35"/>
          <p:cNvSpPr/>
          <p:nvPr/>
        </p:nvSpPr>
        <p:spPr>
          <a:xfrm>
            <a:off x="5208383" y="5979592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7" name="Rectángulo 36"/>
          <p:cNvSpPr/>
          <p:nvPr/>
        </p:nvSpPr>
        <p:spPr>
          <a:xfrm>
            <a:off x="6575222" y="3668080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8" name="Rectángulo 37"/>
          <p:cNvSpPr/>
          <p:nvPr/>
        </p:nvSpPr>
        <p:spPr>
          <a:xfrm>
            <a:off x="7141023" y="3668080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9" name="Rectángulo 38"/>
          <p:cNvSpPr/>
          <p:nvPr/>
        </p:nvSpPr>
        <p:spPr>
          <a:xfrm>
            <a:off x="6102097" y="4086226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0" name="Rectángulo 39"/>
          <p:cNvSpPr/>
          <p:nvPr/>
        </p:nvSpPr>
        <p:spPr>
          <a:xfrm>
            <a:off x="7141023" y="4681692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1" name="Rectángulo 40"/>
          <p:cNvSpPr/>
          <p:nvPr/>
        </p:nvSpPr>
        <p:spPr>
          <a:xfrm>
            <a:off x="6102097" y="4681692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2" name="Rectángulo 41"/>
          <p:cNvSpPr/>
          <p:nvPr/>
        </p:nvSpPr>
        <p:spPr>
          <a:xfrm>
            <a:off x="7141023" y="5089430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3" name="Rectángulo 42"/>
          <p:cNvSpPr/>
          <p:nvPr/>
        </p:nvSpPr>
        <p:spPr>
          <a:xfrm>
            <a:off x="7141023" y="5979592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4" name="Rectángulo 43"/>
          <p:cNvSpPr/>
          <p:nvPr/>
        </p:nvSpPr>
        <p:spPr>
          <a:xfrm>
            <a:off x="7957663" y="3668080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5" name="Rectángulo 44"/>
          <p:cNvSpPr/>
          <p:nvPr/>
        </p:nvSpPr>
        <p:spPr>
          <a:xfrm>
            <a:off x="7957663" y="4681692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6" name="Rectángulo 45"/>
          <p:cNvSpPr/>
          <p:nvPr/>
        </p:nvSpPr>
        <p:spPr>
          <a:xfrm>
            <a:off x="7957663" y="5639073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7" name="Rectángulo 46"/>
          <p:cNvSpPr/>
          <p:nvPr/>
        </p:nvSpPr>
        <p:spPr>
          <a:xfrm>
            <a:off x="7957663" y="5979592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8" name="Rectángulo 47"/>
          <p:cNvSpPr/>
          <p:nvPr/>
        </p:nvSpPr>
        <p:spPr>
          <a:xfrm>
            <a:off x="10065346" y="3668080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9" name="Rectángulo 48"/>
          <p:cNvSpPr/>
          <p:nvPr/>
        </p:nvSpPr>
        <p:spPr>
          <a:xfrm>
            <a:off x="10065346" y="4681692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0" name="Rectángulo 49"/>
          <p:cNvSpPr/>
          <p:nvPr/>
        </p:nvSpPr>
        <p:spPr>
          <a:xfrm>
            <a:off x="10065346" y="5639073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1" name="Rectángulo 50"/>
          <p:cNvSpPr/>
          <p:nvPr/>
        </p:nvSpPr>
        <p:spPr>
          <a:xfrm>
            <a:off x="10065346" y="5979592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2" name="Rectángulo 51"/>
          <p:cNvSpPr/>
          <p:nvPr/>
        </p:nvSpPr>
        <p:spPr>
          <a:xfrm>
            <a:off x="9570597" y="3680780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3" name="Rectángulo 52"/>
          <p:cNvSpPr/>
          <p:nvPr/>
        </p:nvSpPr>
        <p:spPr>
          <a:xfrm>
            <a:off x="9570597" y="4098926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4" name="Rectángulo 53"/>
          <p:cNvSpPr/>
          <p:nvPr/>
        </p:nvSpPr>
        <p:spPr>
          <a:xfrm>
            <a:off x="9570597" y="4694392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5" name="Rectángulo 54"/>
          <p:cNvSpPr/>
          <p:nvPr/>
        </p:nvSpPr>
        <p:spPr>
          <a:xfrm>
            <a:off x="9570597" y="5651773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cxnSp>
        <p:nvCxnSpPr>
          <p:cNvPr id="56" name="Conector recto 55"/>
          <p:cNvCxnSpPr/>
          <p:nvPr/>
        </p:nvCxnSpPr>
        <p:spPr>
          <a:xfrm>
            <a:off x="4738002" y="4551387"/>
            <a:ext cx="6228000" cy="0"/>
          </a:xfrm>
          <a:prstGeom prst="line">
            <a:avLst/>
          </a:prstGeom>
          <a:ln>
            <a:prstDash val="dash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57" name="Conector recto 56"/>
          <p:cNvCxnSpPr/>
          <p:nvPr/>
        </p:nvCxnSpPr>
        <p:spPr>
          <a:xfrm>
            <a:off x="4738002" y="5487491"/>
            <a:ext cx="6228000" cy="0"/>
          </a:xfrm>
          <a:prstGeom prst="line">
            <a:avLst/>
          </a:prstGeom>
          <a:ln>
            <a:prstDash val="dash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58" name="Conector recto 57"/>
          <p:cNvCxnSpPr/>
          <p:nvPr/>
        </p:nvCxnSpPr>
        <p:spPr>
          <a:xfrm>
            <a:off x="4738002" y="6495603"/>
            <a:ext cx="6228000" cy="0"/>
          </a:xfrm>
          <a:prstGeom prst="line">
            <a:avLst/>
          </a:prstGeom>
          <a:ln>
            <a:prstDash val="dash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62" name="Rectángulo 61">
            <a:extLst>
              <a:ext uri="{FF2B5EF4-FFF2-40B4-BE49-F238E27FC236}">
                <a16:creationId xmlns:a16="http://schemas.microsoft.com/office/drawing/2014/main" id="{BE356034-A5D5-4FA8-968D-8DAA25E553F8}"/>
              </a:ext>
            </a:extLst>
          </p:cNvPr>
          <p:cNvSpPr/>
          <p:nvPr/>
        </p:nvSpPr>
        <p:spPr>
          <a:xfrm>
            <a:off x="11040989" y="3892407"/>
            <a:ext cx="54425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algn="r">
              <a:buNone/>
            </a:pPr>
            <a:r>
              <a:rPr lang="es-ES_tradnl" altLang="es-ES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V</a:t>
            </a:r>
            <a:r>
              <a:rPr lang="es-ES_tradnl" altLang="es-E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1</a:t>
            </a:r>
            <a:endParaRPr lang="es-ES" altLang="es-ES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anose="020B0606020202030204" pitchFamily="34" charset="0"/>
            </a:endParaRPr>
          </a:p>
        </p:txBody>
      </p:sp>
      <p:sp>
        <p:nvSpPr>
          <p:cNvPr id="65" name="Cerrar llave 64"/>
          <p:cNvSpPr/>
          <p:nvPr/>
        </p:nvSpPr>
        <p:spPr>
          <a:xfrm>
            <a:off x="10783499" y="3668080"/>
            <a:ext cx="117172" cy="747872"/>
          </a:xfrm>
          <a:prstGeom prst="rightBrace">
            <a:avLst/>
          </a:prstGeom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6" name="Cerrar llave 65"/>
          <p:cNvSpPr/>
          <p:nvPr/>
        </p:nvSpPr>
        <p:spPr>
          <a:xfrm>
            <a:off x="10780146" y="4632423"/>
            <a:ext cx="117172" cy="747872"/>
          </a:xfrm>
          <a:prstGeom prst="rightBrace">
            <a:avLst/>
          </a:prstGeom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7" name="Cerrar llave 66"/>
          <p:cNvSpPr/>
          <p:nvPr/>
        </p:nvSpPr>
        <p:spPr>
          <a:xfrm>
            <a:off x="10776520" y="5614282"/>
            <a:ext cx="117172" cy="747872"/>
          </a:xfrm>
          <a:prstGeom prst="rightBrace">
            <a:avLst/>
          </a:prstGeom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72" name="Elipse 71"/>
          <p:cNvSpPr/>
          <p:nvPr/>
        </p:nvSpPr>
        <p:spPr>
          <a:xfrm>
            <a:off x="11095185" y="4743295"/>
            <a:ext cx="562655" cy="510845"/>
          </a:xfrm>
          <a:prstGeom prst="ellipse">
            <a:avLst/>
          </a:prstGeom>
          <a:ln>
            <a:noFill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73" name="Rectángulo 72">
            <a:extLst>
              <a:ext uri="{FF2B5EF4-FFF2-40B4-BE49-F238E27FC236}">
                <a16:creationId xmlns:a16="http://schemas.microsoft.com/office/drawing/2014/main" id="{BE356034-A5D5-4FA8-968D-8DAA25E553F8}"/>
              </a:ext>
            </a:extLst>
          </p:cNvPr>
          <p:cNvSpPr/>
          <p:nvPr/>
        </p:nvSpPr>
        <p:spPr>
          <a:xfrm>
            <a:off x="11040989" y="4820115"/>
            <a:ext cx="54425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algn="r">
              <a:buNone/>
            </a:pPr>
            <a:r>
              <a:rPr lang="es-ES_tradnl" altLang="es-E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V</a:t>
            </a:r>
            <a:r>
              <a:rPr lang="es-ES_tradnl" altLang="es-ES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2</a:t>
            </a:r>
            <a:endParaRPr lang="es-ES" altLang="es-ES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anose="020B0606020202030204" pitchFamily="34" charset="0"/>
            </a:endParaRPr>
          </a:p>
        </p:txBody>
      </p:sp>
      <p:sp>
        <p:nvSpPr>
          <p:cNvPr id="74" name="Elipse 73"/>
          <p:cNvSpPr/>
          <p:nvPr/>
        </p:nvSpPr>
        <p:spPr>
          <a:xfrm>
            <a:off x="11127923" y="5671003"/>
            <a:ext cx="562655" cy="510845"/>
          </a:xfrm>
          <a:prstGeom prst="ellipse">
            <a:avLst/>
          </a:prstGeom>
          <a:ln>
            <a:noFill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75" name="Rectángulo 74">
            <a:extLst>
              <a:ext uri="{FF2B5EF4-FFF2-40B4-BE49-F238E27FC236}">
                <a16:creationId xmlns:a16="http://schemas.microsoft.com/office/drawing/2014/main" id="{BE356034-A5D5-4FA8-968D-8DAA25E553F8}"/>
              </a:ext>
            </a:extLst>
          </p:cNvPr>
          <p:cNvSpPr/>
          <p:nvPr/>
        </p:nvSpPr>
        <p:spPr>
          <a:xfrm>
            <a:off x="11073727" y="5747823"/>
            <a:ext cx="54425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algn="r">
              <a:buNone/>
            </a:pPr>
            <a:r>
              <a:rPr lang="es-ES_tradnl" altLang="es-E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V</a:t>
            </a:r>
            <a:r>
              <a:rPr lang="es-ES_tradnl" altLang="es-ES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3</a:t>
            </a:r>
            <a:endParaRPr lang="es-ES" altLang="es-ES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anose="020B0606020202030204" pitchFamily="34" charset="0"/>
            </a:endParaRPr>
          </a:p>
        </p:txBody>
      </p:sp>
      <p:sp>
        <p:nvSpPr>
          <p:cNvPr id="76" name="CuadroTexto 4">
            <a:extLst>
              <a:ext uri="{FF2B5EF4-FFF2-40B4-BE49-F238E27FC236}">
                <a16:creationId xmlns:a16="http://schemas.microsoft.com/office/drawing/2014/main" id="{A3055C2C-AA11-D640-8DD8-9DA840F3133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273994" y="87313"/>
            <a:ext cx="2743893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/>
            <a:r>
              <a:rPr lang="es-ES" altLang="es-ES" sz="2000" dirty="0">
                <a:solidFill>
                  <a:schemeClr val="bg1"/>
                </a:solidFill>
                <a:latin typeface="+mn-lt"/>
              </a:rPr>
              <a:t>Sprint 0 </a:t>
            </a:r>
            <a:r>
              <a:rPr lang="es-ES" altLang="es-ES" sz="2000" dirty="0" smtClean="0">
                <a:solidFill>
                  <a:schemeClr val="bg1"/>
                </a:solidFill>
                <a:latin typeface="+mn-lt"/>
              </a:rPr>
              <a:t>– Mapas de </a:t>
            </a:r>
            <a:r>
              <a:rPr lang="es-ES" altLang="es-ES" sz="2000" dirty="0" err="1" smtClean="0">
                <a:solidFill>
                  <a:schemeClr val="bg1"/>
                </a:solidFill>
                <a:latin typeface="+mn-lt"/>
              </a:rPr>
              <a:t>HUs</a:t>
            </a:r>
            <a:endParaRPr lang="es-ES" altLang="es-ES" sz="2000" dirty="0">
              <a:solidFill>
                <a:schemeClr val="bg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0612240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0"/>
    </mc:Choice>
    <mc:Fallback xmlns="">
      <p:transition spd="slow" advClick="0" advTm="20000"/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Marcador de texto 1">
            <a:extLst>
              <a:ext uri="{FF2B5EF4-FFF2-40B4-BE49-F238E27FC236}">
                <a16:creationId xmlns:a16="http://schemas.microsoft.com/office/drawing/2014/main" id="{F5E2DC4F-3757-764C-A05D-C36B27FA54B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65684" y="2293862"/>
            <a:ext cx="6491125" cy="3079354"/>
          </a:xfr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50000"/>
              </a:lnSpc>
            </a:pPr>
            <a:r>
              <a:rPr lang="es-ES" altLang="es-ES" sz="2200" b="1" dirty="0">
                <a:solidFill>
                  <a:srgbClr val="17375E"/>
                </a:solidFill>
                <a:latin typeface="Arial Narrow" panose="020B0606020202030204" pitchFamily="34" charset="0"/>
              </a:rPr>
              <a:t>Timebox: </a:t>
            </a:r>
            <a:r>
              <a:rPr lang="es-ES" altLang="es-ES" sz="2200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1 hora</a:t>
            </a:r>
            <a:endParaRPr lang="es-ES" altLang="es-ES" sz="2200" dirty="0">
              <a:solidFill>
                <a:srgbClr val="17375E"/>
              </a:solidFill>
              <a:latin typeface="Arial Narrow" panose="020B0606020202030204" pitchFamily="34" charset="0"/>
            </a:endParaRPr>
          </a:p>
          <a:p>
            <a:pPr algn="just"/>
            <a:r>
              <a:rPr lang="es-ES" altLang="es-ES" sz="2200" b="1" dirty="0">
                <a:solidFill>
                  <a:srgbClr val="17375E"/>
                </a:solidFill>
                <a:latin typeface="Arial Narrow" panose="020B0606020202030204" pitchFamily="34" charset="0"/>
              </a:rPr>
              <a:t>Ejecución</a:t>
            </a:r>
            <a:r>
              <a:rPr lang="es-ES" altLang="es-ES" sz="2200" b="1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:</a:t>
            </a:r>
          </a:p>
          <a:p>
            <a:pPr marL="857250" lvl="1" indent="-457200" algn="just">
              <a:buFont typeface="+mj-lt"/>
              <a:buAutoNum type="arabicPeriod"/>
            </a:pPr>
            <a:r>
              <a:rPr lang="es-ES" altLang="es-ES" sz="1800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Seleccionar Historia de Usuario de referencia (≈ 1 semana desarrollo, complejidad baja, desarrollo todo el equipo) </a:t>
            </a:r>
            <a:r>
              <a:rPr lang="es-ES" altLang="es-ES" sz="1800" dirty="0" smtClean="0">
                <a:solidFill>
                  <a:srgbClr val="17375E"/>
                </a:solidFill>
                <a:latin typeface="Arial Narrow" panose="020B0606020202030204" pitchFamily="34" charset="0"/>
                <a:sym typeface="Wingdings" panose="05000000000000000000" pitchFamily="2" charset="2"/>
              </a:rPr>
              <a:t> Asignar 5 puntos</a:t>
            </a:r>
          </a:p>
          <a:p>
            <a:pPr marL="857250" lvl="1" indent="-457200" algn="just">
              <a:buFont typeface="+mj-lt"/>
              <a:buAutoNum type="arabicPeriod"/>
            </a:pPr>
            <a:r>
              <a:rPr lang="es-ES" altLang="es-ES" sz="1800" dirty="0" smtClean="0">
                <a:solidFill>
                  <a:srgbClr val="17375E"/>
                </a:solidFill>
                <a:latin typeface="Arial Narrow" panose="020B0606020202030204" pitchFamily="34" charset="0"/>
                <a:sym typeface="Wingdings" panose="05000000000000000000" pitchFamily="2" charset="2"/>
              </a:rPr>
              <a:t>Realizar estimaciones de cada HU basadas en la matriz duración/complejidad</a:t>
            </a:r>
          </a:p>
          <a:p>
            <a:pPr marL="857250" lvl="1" indent="-457200" algn="just">
              <a:buFont typeface="+mj-lt"/>
              <a:buAutoNum type="arabicPeriod"/>
            </a:pPr>
            <a:r>
              <a:rPr lang="es-ES" altLang="es-ES" sz="1800" dirty="0" smtClean="0">
                <a:solidFill>
                  <a:srgbClr val="17375E"/>
                </a:solidFill>
                <a:latin typeface="Arial Narrow" panose="020B0606020202030204" pitchFamily="34" charset="0"/>
                <a:sym typeface="Wingdings" panose="05000000000000000000" pitchFamily="2" charset="2"/>
              </a:rPr>
              <a:t>Aquellas </a:t>
            </a:r>
            <a:r>
              <a:rPr lang="es-ES" altLang="es-ES" sz="1800" dirty="0" err="1" smtClean="0">
                <a:solidFill>
                  <a:srgbClr val="17375E"/>
                </a:solidFill>
                <a:latin typeface="Arial Narrow" panose="020B0606020202030204" pitchFamily="34" charset="0"/>
                <a:sym typeface="Wingdings" panose="05000000000000000000" pitchFamily="2" charset="2"/>
              </a:rPr>
              <a:t>HUs</a:t>
            </a:r>
            <a:r>
              <a:rPr lang="es-ES" altLang="es-ES" sz="1800" dirty="0" smtClean="0">
                <a:solidFill>
                  <a:srgbClr val="17375E"/>
                </a:solidFill>
                <a:latin typeface="Arial Narrow" panose="020B0606020202030204" pitchFamily="34" charset="0"/>
                <a:sym typeface="Wingdings" panose="05000000000000000000" pitchFamily="2" charset="2"/>
              </a:rPr>
              <a:t> que el equipo no puede estimar, ver qué se necesita para poder estimarlas.</a:t>
            </a:r>
            <a:endParaRPr lang="es-ES" altLang="es-ES" sz="1800" dirty="0">
              <a:solidFill>
                <a:srgbClr val="17375E"/>
              </a:solidFill>
              <a:latin typeface="Arial Narrow" panose="020B0606020202030204" pitchFamily="34" charset="0"/>
            </a:endParaRPr>
          </a:p>
        </p:txBody>
      </p:sp>
      <p:sp>
        <p:nvSpPr>
          <p:cNvPr id="6" name="Marcador de texto 1">
            <a:extLst>
              <a:ext uri="{FF2B5EF4-FFF2-40B4-BE49-F238E27FC236}">
                <a16:creationId xmlns:a16="http://schemas.microsoft.com/office/drawing/2014/main" id="{1B828EBC-B3D2-40D0-B229-D7BF173E6E41}"/>
              </a:ext>
            </a:extLst>
          </p:cNvPr>
          <p:cNvSpPr txBox="1">
            <a:spLocks/>
          </p:cNvSpPr>
          <p:nvPr/>
        </p:nvSpPr>
        <p:spPr>
          <a:xfrm>
            <a:off x="265684" y="648430"/>
            <a:ext cx="11449272" cy="14844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4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0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Courier New" pitchFamily="49" charset="0"/>
              <a:buChar char="o"/>
              <a:defRPr sz="18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defTabSz="914400">
              <a:buFont typeface="Wingdings" pitchFamily="2" charset="2"/>
              <a:buNone/>
            </a:pPr>
            <a:r>
              <a:rPr lang="es-ES" altLang="es-ES" sz="4400" b="1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Construir la línea del tiempo: Estimemos las Historias de Usuario</a:t>
            </a:r>
            <a:endParaRPr lang="es-ES" altLang="es-ES" sz="4400" b="1" dirty="0">
              <a:solidFill>
                <a:srgbClr val="17375E"/>
              </a:solidFill>
              <a:latin typeface="Arial Narrow" panose="020B0606020202030204" pitchFamily="34" charset="0"/>
            </a:endParaRPr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81A055B3-25BA-4157-8C34-2E88AF18CFF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BC21198-D50D-4EFA-BC26-0CB323897433}" type="slidenum">
              <a:rPr lang="es-ES" smtClean="0"/>
              <a:pPr/>
              <a:t>18</a:t>
            </a:fld>
            <a:endParaRPr lang="es-ES"/>
          </a:p>
        </p:txBody>
      </p:sp>
      <p:pic>
        <p:nvPicPr>
          <p:cNvPr id="2" name="Imagen 1" descr="Recorte de pantalla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0346" y="2587395"/>
            <a:ext cx="5332071" cy="3014807"/>
          </a:xfrm>
          <a:prstGeom prst="rect">
            <a:avLst/>
          </a:prstGeom>
        </p:spPr>
      </p:pic>
      <p:sp>
        <p:nvSpPr>
          <p:cNvPr id="8" name="CuadroTexto 4">
            <a:extLst>
              <a:ext uri="{FF2B5EF4-FFF2-40B4-BE49-F238E27FC236}">
                <a16:creationId xmlns:a16="http://schemas.microsoft.com/office/drawing/2014/main" id="{A3055C2C-AA11-D640-8DD8-9DA840F3133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273994" y="87313"/>
            <a:ext cx="2743893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/>
            <a:r>
              <a:rPr lang="es-ES" altLang="es-ES" sz="2000" dirty="0">
                <a:solidFill>
                  <a:schemeClr val="bg1"/>
                </a:solidFill>
                <a:latin typeface="+mn-lt"/>
              </a:rPr>
              <a:t>Sprint 0 </a:t>
            </a:r>
            <a:r>
              <a:rPr lang="es-ES" altLang="es-ES" sz="2000" dirty="0" smtClean="0">
                <a:solidFill>
                  <a:schemeClr val="bg1"/>
                </a:solidFill>
                <a:latin typeface="+mn-lt"/>
              </a:rPr>
              <a:t>– Mapas de </a:t>
            </a:r>
            <a:r>
              <a:rPr lang="es-ES" altLang="es-ES" sz="2000" dirty="0" err="1" smtClean="0">
                <a:solidFill>
                  <a:schemeClr val="bg1"/>
                </a:solidFill>
                <a:latin typeface="+mn-lt"/>
              </a:rPr>
              <a:t>HUs</a:t>
            </a:r>
            <a:endParaRPr lang="es-ES" altLang="es-ES" sz="20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0" name="Marcador de texto 1">
            <a:extLst>
              <a:ext uri="{FF2B5EF4-FFF2-40B4-BE49-F238E27FC236}">
                <a16:creationId xmlns:a16="http://schemas.microsoft.com/office/drawing/2014/main" id="{F5E2DC4F-3757-764C-A05D-C36B27FA54B5}"/>
              </a:ext>
            </a:extLst>
          </p:cNvPr>
          <p:cNvSpPr txBox="1">
            <a:spLocks/>
          </p:cNvSpPr>
          <p:nvPr/>
        </p:nvSpPr>
        <p:spPr>
          <a:xfrm>
            <a:off x="269221" y="5666749"/>
            <a:ext cx="11148484" cy="325185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4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0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Courier New" pitchFamily="49" charset="0"/>
              <a:buChar char="o"/>
              <a:defRPr sz="18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 defTabSz="914400"/>
            <a:r>
              <a:rPr lang="es-ES" altLang="es-ES" sz="2200" b="1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Resultado: </a:t>
            </a:r>
            <a:r>
              <a:rPr lang="es-ES" altLang="es-ES" sz="2200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Es posible que debido a la incertidumbre, este ejercicio tenga limitaciones importantes, por lo que quizás no se obtengan resultados inmediatos durante la sesión.</a:t>
            </a:r>
            <a:endParaRPr lang="es-ES" altLang="es-ES" sz="2200" dirty="0">
              <a:solidFill>
                <a:srgbClr val="17375E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038128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0"/>
    </mc:Choice>
    <mc:Fallback xmlns="">
      <p:transition spd="slow" advClick="0" advTm="20000"/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>
            <a:extLst>
              <a:ext uri="{FF2B5EF4-FFF2-40B4-BE49-F238E27FC236}">
                <a16:creationId xmlns:a16="http://schemas.microsoft.com/office/drawing/2014/main" id="{A96753F0-DE6E-48DF-8F17-F7A889F1CAE2}"/>
              </a:ext>
            </a:extLst>
          </p:cNvPr>
          <p:cNvSpPr/>
          <p:nvPr/>
        </p:nvSpPr>
        <p:spPr>
          <a:xfrm>
            <a:off x="3706906" y="3882730"/>
            <a:ext cx="477818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_tradnl" sz="3200" dirty="0">
                <a:solidFill>
                  <a:schemeClr val="bg1"/>
                </a:solidFill>
                <a:latin typeface="Arial Narrow" panose="020B0606020202030204" pitchFamily="34" charset="0"/>
              </a:rPr>
              <a:t>Framework Scrum SAS</a:t>
            </a:r>
          </a:p>
          <a:p>
            <a:pPr algn="ctr"/>
            <a:r>
              <a:rPr lang="es-ES_tradnl" sz="3200" dirty="0">
                <a:solidFill>
                  <a:schemeClr val="bg1"/>
                </a:solidFill>
                <a:latin typeface="Arial Narrow" panose="020B0606020202030204" pitchFamily="34" charset="0"/>
              </a:rPr>
              <a:t>Sprint 0</a:t>
            </a:r>
            <a:endParaRPr lang="es-ES" sz="3200" dirty="0">
              <a:solidFill>
                <a:schemeClr val="bg1"/>
              </a:solidFill>
            </a:endParaRPr>
          </a:p>
        </p:txBody>
      </p:sp>
      <p:cxnSp>
        <p:nvCxnSpPr>
          <p:cNvPr id="4" name="Conector recto 3">
            <a:extLst>
              <a:ext uri="{FF2B5EF4-FFF2-40B4-BE49-F238E27FC236}">
                <a16:creationId xmlns:a16="http://schemas.microsoft.com/office/drawing/2014/main" id="{341544C2-E438-455F-9085-D2B3A36F9FDD}"/>
              </a:ext>
            </a:extLst>
          </p:cNvPr>
          <p:cNvCxnSpPr/>
          <p:nvPr/>
        </p:nvCxnSpPr>
        <p:spPr>
          <a:xfrm>
            <a:off x="1857872" y="3573016"/>
            <a:ext cx="8352928" cy="0"/>
          </a:xfrm>
          <a:prstGeom prst="line">
            <a:avLst/>
          </a:prstGeom>
          <a:ln w="28575"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Imagen 5" descr="Imagen que contiene dibujo&#10;&#10;Descripción generada automáticamente">
            <a:extLst>
              <a:ext uri="{FF2B5EF4-FFF2-40B4-BE49-F238E27FC236}">
                <a16:creationId xmlns:a16="http://schemas.microsoft.com/office/drawing/2014/main" id="{DDEF3C45-449A-46D8-965D-DDC3EC863DE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67422" y="2257182"/>
            <a:ext cx="7333828" cy="23436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10130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20A3FC03-5286-4284-AA5A-353927412F4E}"/>
              </a:ext>
            </a:extLst>
          </p:cNvPr>
          <p:cNvSpPr/>
          <p:nvPr/>
        </p:nvSpPr>
        <p:spPr>
          <a:xfrm>
            <a:off x="551383" y="1700808"/>
            <a:ext cx="11466503" cy="4655542"/>
          </a:xfrm>
          <a:prstGeom prst="roundRect">
            <a:avLst>
              <a:gd name="adj" fmla="val 11222"/>
            </a:avLst>
          </a:prstGeom>
          <a:solidFill>
            <a:schemeClr val="bg1">
              <a:lumMod val="85000"/>
            </a:scheme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err="1" smtClean="0">
              <a:ln>
                <a:noFill/>
              </a:ln>
              <a:solidFill>
                <a:srgbClr val="6E6E6E"/>
              </a:solidFill>
              <a:effectLst/>
              <a:uLnTx/>
              <a:uFillTx/>
              <a:latin typeface="Arial"/>
              <a:ea typeface="MS PGothic" pitchFamily="34" charset="-128"/>
              <a:cs typeface="+mn-cs"/>
            </a:endParaRPr>
          </a:p>
        </p:txBody>
      </p:sp>
      <p:sp>
        <p:nvSpPr>
          <p:cNvPr id="10" name="Rectángulo 9"/>
          <p:cNvSpPr/>
          <p:nvPr/>
        </p:nvSpPr>
        <p:spPr>
          <a:xfrm>
            <a:off x="6728663" y="2770003"/>
            <a:ext cx="4911953" cy="237296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s-E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Marcador de texto 1">
            <a:extLst>
              <a:ext uri="{FF2B5EF4-FFF2-40B4-BE49-F238E27FC236}">
                <a16:creationId xmlns:a16="http://schemas.microsoft.com/office/drawing/2014/main" id="{1B828EBC-B3D2-40D0-B229-D7BF173E6E41}"/>
              </a:ext>
            </a:extLst>
          </p:cNvPr>
          <p:cNvSpPr txBox="1">
            <a:spLocks/>
          </p:cNvSpPr>
          <p:nvPr/>
        </p:nvSpPr>
        <p:spPr>
          <a:xfrm>
            <a:off x="265683" y="309664"/>
            <a:ext cx="11152021" cy="1008112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4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0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Courier New" pitchFamily="49" charset="0"/>
              <a:buChar char="o"/>
              <a:defRPr sz="18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es-ES" altLang="es-ES" sz="4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7375E"/>
                </a:solidFill>
                <a:effectLst/>
                <a:uLnTx/>
                <a:uFillTx/>
                <a:latin typeface="Arial Narrow" panose="020B0606020202030204" pitchFamily="34" charset="0"/>
                <a:ea typeface="MS PGothic" panose="020B0600070205080204" pitchFamily="34" charset="-128"/>
              </a:rPr>
              <a:t>Resumen Taller: Agenda y asistentes</a:t>
            </a:r>
            <a:endParaRPr kumimoji="0" lang="es-ES" altLang="es-ES" sz="4800" b="1" i="0" u="none" strike="noStrike" kern="1200" cap="none" spc="0" normalizeH="0" baseline="0" noProof="0" dirty="0">
              <a:ln>
                <a:noFill/>
              </a:ln>
              <a:solidFill>
                <a:srgbClr val="17375E"/>
              </a:solidFill>
              <a:effectLst/>
              <a:uLnTx/>
              <a:uFillTx/>
              <a:latin typeface="Arial Narrow" panose="020B0606020202030204" pitchFamily="34" charset="0"/>
              <a:ea typeface="MS PGothic" panose="020B0600070205080204" pitchFamily="34" charset="-128"/>
            </a:endParaRPr>
          </a:p>
        </p:txBody>
      </p:sp>
      <p:sp>
        <p:nvSpPr>
          <p:cNvPr id="2" name="Marcador de número de diapositiva 1">
            <a:extLst>
              <a:ext uri="{FF2B5EF4-FFF2-40B4-BE49-F238E27FC236}">
                <a16:creationId xmlns:a16="http://schemas.microsoft.com/office/drawing/2014/main" id="{6D0CFA78-F2B1-4C52-8E19-164DDB329CA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1BC21198-D50D-4EFA-BC26-0CB323897433}" type="slidenum">
              <a:rPr kumimoji="0" lang="es-E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" pitchFamily="34" charset="0"/>
                <a:ea typeface="MS PGothic" pitchFamily="34" charset="-128"/>
                <a:cs typeface="+mn-cs"/>
              </a:rPr>
              <a:pPr marL="0" marR="0" lvl="0" indent="0" algn="r" defTabSz="4572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s-E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50000"/>
                  <a:lumOff val="50000"/>
                </a:prstClr>
              </a:solidFill>
              <a:effectLst/>
              <a:uLnTx/>
              <a:uFillTx/>
              <a:latin typeface="Calibri" pitchFamily="34" charset="0"/>
              <a:ea typeface="MS PGothic" pitchFamily="34" charset="-128"/>
              <a:cs typeface="+mn-cs"/>
            </a:endParaRPr>
          </a:p>
        </p:txBody>
      </p:sp>
      <p:sp>
        <p:nvSpPr>
          <p:cNvPr id="11" name="CuadroTexto 4">
            <a:extLst>
              <a:ext uri="{FF2B5EF4-FFF2-40B4-BE49-F238E27FC236}">
                <a16:creationId xmlns:a16="http://schemas.microsoft.com/office/drawing/2014/main" id="{A3055C2C-AA11-D640-8DD8-9DA840F3133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273994" y="87313"/>
            <a:ext cx="2743893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altLang="es-ES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MS PGothic" pitchFamily="34" charset="-128"/>
                <a:cs typeface="+mn-cs"/>
              </a:rPr>
              <a:t>Sprint 0 </a:t>
            </a:r>
            <a:r>
              <a:rPr kumimoji="0" lang="es-ES" altLang="es-ES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MS PGothic" pitchFamily="34" charset="-128"/>
                <a:cs typeface="+mn-cs"/>
              </a:rPr>
              <a:t>– Mapas de </a:t>
            </a:r>
            <a:r>
              <a:rPr kumimoji="0" lang="es-ES" altLang="es-ES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MS PGothic" pitchFamily="34" charset="-128"/>
                <a:cs typeface="+mn-cs"/>
              </a:rPr>
              <a:t>HUs</a:t>
            </a:r>
            <a:endParaRPr kumimoji="0" lang="es-ES" altLang="es-ES" sz="2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MS PGothic" pitchFamily="34" charset="-128"/>
              <a:cs typeface="+mn-cs"/>
            </a:endParaRPr>
          </a:p>
        </p:txBody>
      </p:sp>
      <p:graphicFrame>
        <p:nvGraphicFramePr>
          <p:cNvPr id="9" name="Table 1">
            <a:extLst>
              <a:ext uri="{FF2B5EF4-FFF2-40B4-BE49-F238E27FC236}">
                <a16:creationId xmlns:a16="http://schemas.microsoft.com/office/drawing/2014/main" id="{0968E69D-E59D-4EDF-9913-F9643B37F43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28202565"/>
              </p:ext>
            </p:extLst>
          </p:nvPr>
        </p:nvGraphicFramePr>
        <p:xfrm>
          <a:off x="972762" y="2525195"/>
          <a:ext cx="5155719" cy="3712117"/>
        </p:xfrm>
        <a:graphic>
          <a:graphicData uri="http://schemas.openxmlformats.org/drawingml/2006/table">
            <a:tbl>
              <a:tblPr firstRow="1" bandRow="1"/>
              <a:tblGrid>
                <a:gridCol w="1326787">
                  <a:extLst>
                    <a:ext uri="{9D8B030D-6E8A-4147-A177-3AD203B41FA5}">
                      <a16:colId xmlns:a16="http://schemas.microsoft.com/office/drawing/2014/main" val="34770914"/>
                    </a:ext>
                  </a:extLst>
                </a:gridCol>
                <a:gridCol w="3828932">
                  <a:extLst>
                    <a:ext uri="{9D8B030D-6E8A-4147-A177-3AD203B41FA5}">
                      <a16:colId xmlns:a16="http://schemas.microsoft.com/office/drawing/2014/main" val="2798292254"/>
                    </a:ext>
                  </a:extLst>
                </a:gridCol>
              </a:tblGrid>
              <a:tr h="30082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GB" sz="1400" dirty="0" err="1" smtClean="0"/>
                        <a:t>Tiempo</a:t>
                      </a:r>
                      <a:endParaRPr lang="en-GB" sz="14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5A4FA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GB" sz="1400" dirty="0" err="1" smtClean="0"/>
                        <a:t>Sesiones</a:t>
                      </a:r>
                      <a:endParaRPr lang="en-GB" sz="14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5A4F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26240177"/>
                  </a:ext>
                </a:extLst>
              </a:tr>
              <a:tr h="29711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GB" sz="1200" dirty="0" smtClean="0"/>
                        <a:t>09:00 </a:t>
                      </a:r>
                      <a:r>
                        <a:rPr lang="en-GB" sz="1200" dirty="0"/>
                        <a:t>– </a:t>
                      </a:r>
                      <a:r>
                        <a:rPr lang="en-GB" sz="1200" dirty="0" smtClean="0"/>
                        <a:t>09:15</a:t>
                      </a:r>
                      <a:endParaRPr lang="en-GB" sz="12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rgbClr val="6E6E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GB" sz="1200" dirty="0" err="1" smtClean="0"/>
                        <a:t>Introducción</a:t>
                      </a:r>
                      <a:r>
                        <a:rPr lang="en-GB" sz="1200" dirty="0" smtClean="0"/>
                        <a:t> </a:t>
                      </a:r>
                      <a:r>
                        <a:rPr lang="en-GB" sz="1200" dirty="0" err="1" smtClean="0"/>
                        <a:t>Mapas</a:t>
                      </a:r>
                      <a:r>
                        <a:rPr lang="en-GB" sz="1200" baseline="0" dirty="0" smtClean="0"/>
                        <a:t> de </a:t>
                      </a:r>
                      <a:r>
                        <a:rPr lang="en-GB" sz="1200" baseline="0" dirty="0" err="1" smtClean="0"/>
                        <a:t>Historias</a:t>
                      </a:r>
                      <a:r>
                        <a:rPr lang="en-GB" sz="1200" baseline="0" dirty="0" smtClean="0"/>
                        <a:t> de </a:t>
                      </a:r>
                      <a:r>
                        <a:rPr lang="en-GB" sz="1200" baseline="0" dirty="0" err="1" smtClean="0"/>
                        <a:t>Usuario</a:t>
                      </a:r>
                      <a:endParaRPr lang="en-GB" sz="12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rgbClr val="6E6E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14877190"/>
                  </a:ext>
                </a:extLst>
              </a:tr>
              <a:tr h="45123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GB" sz="1200" dirty="0" smtClean="0"/>
                        <a:t>09:15 </a:t>
                      </a:r>
                      <a:r>
                        <a:rPr lang="en-GB" sz="1200" dirty="0"/>
                        <a:t>– </a:t>
                      </a:r>
                      <a:r>
                        <a:rPr lang="en-GB" sz="1200" dirty="0" smtClean="0"/>
                        <a:t>09:30</a:t>
                      </a:r>
                      <a:endParaRPr lang="en-GB" sz="12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rgbClr val="6E6E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E6E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GB" sz="1200" dirty="0" err="1" smtClean="0"/>
                        <a:t>Repaso</a:t>
                      </a:r>
                      <a:r>
                        <a:rPr lang="en-GB" sz="1200" baseline="0" dirty="0" smtClean="0"/>
                        <a:t> </a:t>
                      </a:r>
                      <a:r>
                        <a:rPr lang="en-GB" sz="1200" baseline="0" dirty="0" err="1" smtClean="0"/>
                        <a:t>notas</a:t>
                      </a:r>
                      <a:r>
                        <a:rPr lang="en-GB" sz="1200" baseline="0" dirty="0" smtClean="0"/>
                        <a:t> de Concepción del </a:t>
                      </a:r>
                      <a:r>
                        <a:rPr lang="en-GB" sz="1200" baseline="0" dirty="0" err="1" smtClean="0"/>
                        <a:t>Producto</a:t>
                      </a:r>
                      <a:r>
                        <a:rPr lang="en-GB" sz="1200" baseline="0" dirty="0" smtClean="0"/>
                        <a:t> y </a:t>
                      </a:r>
                      <a:r>
                        <a:rPr lang="en-GB" sz="1200" baseline="0" dirty="0" err="1" smtClean="0"/>
                        <a:t>Mapas</a:t>
                      </a:r>
                      <a:r>
                        <a:rPr lang="en-GB" sz="1200" baseline="0" dirty="0" smtClean="0"/>
                        <a:t> de </a:t>
                      </a:r>
                      <a:r>
                        <a:rPr lang="en-GB" sz="1200" baseline="0" dirty="0" err="1" smtClean="0"/>
                        <a:t>Impacto</a:t>
                      </a:r>
                      <a:endParaRPr lang="en-GB" sz="12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rgbClr val="6E6E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E6E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35655887"/>
                  </a:ext>
                </a:extLst>
              </a:tr>
              <a:tr h="36033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GB" sz="1200" dirty="0" smtClean="0"/>
                        <a:t>09:30 </a:t>
                      </a:r>
                      <a:r>
                        <a:rPr lang="en-GB" sz="1200" dirty="0"/>
                        <a:t>– </a:t>
                      </a:r>
                      <a:r>
                        <a:rPr lang="en-GB" sz="1200" dirty="0" smtClean="0"/>
                        <a:t>10:00</a:t>
                      </a:r>
                      <a:endParaRPr lang="en-GB" sz="12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rgbClr val="6E6E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E6E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GB" sz="1200" dirty="0" err="1" smtClean="0"/>
                        <a:t>Ejercicio</a:t>
                      </a:r>
                      <a:r>
                        <a:rPr lang="en-GB" sz="1200" dirty="0" smtClean="0"/>
                        <a:t> </a:t>
                      </a:r>
                      <a:r>
                        <a:rPr lang="en-GB" sz="1200" dirty="0" err="1" smtClean="0"/>
                        <a:t>Calentamiento</a:t>
                      </a:r>
                      <a:endParaRPr lang="en-GB" sz="12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rgbClr val="6E6E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E6E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6998679"/>
                  </a:ext>
                </a:extLst>
              </a:tr>
              <a:tr h="360335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200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10:00 – 11:00</a:t>
                      </a:r>
                      <a:endParaRPr lang="en-GB" sz="1200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E6E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E6E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200" kern="1200" dirty="0" err="1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Mapeo</a:t>
                      </a:r>
                      <a:r>
                        <a:rPr lang="en-GB" sz="1200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 </a:t>
                      </a:r>
                      <a:r>
                        <a:rPr lang="en-GB" sz="1200" kern="1200" dirty="0" err="1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Actividades</a:t>
                      </a:r>
                      <a:r>
                        <a:rPr lang="en-GB" sz="1200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 / </a:t>
                      </a:r>
                      <a:r>
                        <a:rPr lang="en-GB" sz="1200" kern="1200" dirty="0" err="1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Objetivos</a:t>
                      </a:r>
                      <a:r>
                        <a:rPr lang="en-GB" sz="1200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 y </a:t>
                      </a:r>
                      <a:r>
                        <a:rPr lang="en-GB" sz="1200" kern="1200" dirty="0" err="1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épicas</a:t>
                      </a:r>
                      <a:endParaRPr lang="en-GB" sz="1200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rgbClr val="6E6E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E6E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12398828"/>
                  </a:ext>
                </a:extLst>
              </a:tr>
              <a:tr h="360335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200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11:00 – 12:00</a:t>
                      </a:r>
                      <a:endParaRPr lang="en-GB" sz="1200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E6E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E6E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200" kern="1200" dirty="0" err="1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Mapa</a:t>
                      </a:r>
                      <a:r>
                        <a:rPr lang="en-GB" sz="1200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 de </a:t>
                      </a:r>
                      <a:r>
                        <a:rPr lang="en-GB" sz="1200" kern="1200" dirty="0" err="1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Historias</a:t>
                      </a:r>
                      <a:r>
                        <a:rPr lang="en-GB" sz="1200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 de </a:t>
                      </a:r>
                      <a:r>
                        <a:rPr lang="en-GB" sz="1200" kern="1200" dirty="0" err="1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Usuario</a:t>
                      </a:r>
                      <a:endParaRPr lang="en-GB" sz="1200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rgbClr val="6E6E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E6E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06035441"/>
                  </a:ext>
                </a:extLst>
              </a:tr>
              <a:tr h="2707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GB" sz="1200" b="1" dirty="0" smtClean="0">
                          <a:solidFill>
                            <a:schemeClr val="bg1"/>
                          </a:solidFill>
                        </a:rPr>
                        <a:t>12:00 </a:t>
                      </a:r>
                      <a:r>
                        <a:rPr lang="en-GB" sz="1200" b="1" dirty="0">
                          <a:solidFill>
                            <a:schemeClr val="bg1"/>
                          </a:solidFill>
                        </a:rPr>
                        <a:t>– </a:t>
                      </a:r>
                      <a:r>
                        <a:rPr lang="en-GB" sz="1200" b="1" dirty="0" smtClean="0">
                          <a:solidFill>
                            <a:schemeClr val="bg1"/>
                          </a:solidFill>
                        </a:rPr>
                        <a:t>12:15</a:t>
                      </a:r>
                      <a:endParaRPr lang="en-GB" sz="12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rgbClr val="6E6E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E6E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50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GB" sz="1200" b="1" dirty="0" smtClean="0">
                          <a:solidFill>
                            <a:schemeClr val="bg1"/>
                          </a:solidFill>
                        </a:rPr>
                        <a:t>Descanso</a:t>
                      </a:r>
                      <a:endParaRPr lang="en-GB" sz="12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rgbClr val="6E6E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E6E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50000"/>
                      </a:sys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20215730"/>
                  </a:ext>
                </a:extLst>
              </a:tr>
              <a:tr h="2707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GB" sz="1200" dirty="0" smtClean="0"/>
                        <a:t>12:15 </a:t>
                      </a:r>
                      <a:r>
                        <a:rPr lang="en-GB" sz="1200" dirty="0"/>
                        <a:t>– </a:t>
                      </a:r>
                      <a:r>
                        <a:rPr lang="en-GB" sz="1200" dirty="0" smtClean="0"/>
                        <a:t>13:00</a:t>
                      </a:r>
                      <a:endParaRPr lang="en-GB" sz="12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rgbClr val="6E6E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E6E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GB" sz="1200" dirty="0" err="1" smtClean="0"/>
                        <a:t>Identificación</a:t>
                      </a:r>
                      <a:r>
                        <a:rPr lang="en-GB" sz="1200" dirty="0" smtClean="0"/>
                        <a:t> de </a:t>
                      </a:r>
                      <a:r>
                        <a:rPr lang="en-GB" sz="1200" dirty="0" err="1" smtClean="0"/>
                        <a:t>restricciones</a:t>
                      </a:r>
                      <a:endParaRPr lang="en-GB" sz="1200" dirty="0"/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rgbClr val="6E6E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E6E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1383605"/>
                  </a:ext>
                </a:extLst>
              </a:tr>
              <a:tr h="352588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200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13:00 – 13:30</a:t>
                      </a:r>
                      <a:endParaRPr lang="en-GB" sz="1200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E6E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E6E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1200" kern="1200" baseline="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Ordenación de Historias de Usuario (y restricciones)</a:t>
                      </a: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rgbClr val="6E6E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E6E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95590417"/>
                  </a:ext>
                </a:extLst>
              </a:tr>
              <a:tr h="35515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13:30 – 14:00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E6E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E6E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_tradnl" sz="1200" kern="1200" baseline="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Planificación de versiones</a:t>
                      </a:r>
                      <a:endParaRPr lang="es-ES" sz="1200" kern="1200" baseline="0" dirty="0" smtClean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rgbClr val="6E6E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E6E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52221976"/>
                  </a:ext>
                </a:extLst>
              </a:tr>
              <a:tr h="31561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kern="120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14:00 – 15:00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6E6E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E6E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1200" kern="1200" baseline="0" dirty="0" smtClean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Estimación de Historias de Usuario</a:t>
                      </a: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rgbClr val="6E6E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E6E6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57864738"/>
                  </a:ext>
                </a:extLst>
              </a:tr>
            </a:tbl>
          </a:graphicData>
        </a:graphic>
      </p:graphicFrame>
      <p:sp>
        <p:nvSpPr>
          <p:cNvPr id="4" name="Rectángulo 3"/>
          <p:cNvSpPr/>
          <p:nvPr/>
        </p:nvSpPr>
        <p:spPr>
          <a:xfrm>
            <a:off x="988004" y="2072621"/>
            <a:ext cx="107112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1" i="1" u="none" strike="noStrike" kern="0" cap="none" spc="0" normalizeH="0" baseline="0" noProof="0" dirty="0" smtClean="0">
                <a:ln>
                  <a:noFill/>
                </a:ln>
                <a:solidFill>
                  <a:srgbClr val="05A4FA"/>
                </a:solidFill>
                <a:effectLst/>
                <a:uLnTx/>
                <a:uFillTx/>
                <a:latin typeface="Arial"/>
                <a:ea typeface="MS PGothic" pitchFamily="34" charset="-128"/>
                <a:cs typeface="+mn-cs"/>
              </a:rPr>
              <a:t>AGENDA</a:t>
            </a:r>
            <a:endParaRPr kumimoji="0" lang="es-ES" sz="18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itchFamily="34" charset="0"/>
              <a:ea typeface="MS PGothic" pitchFamily="34" charset="-128"/>
              <a:cs typeface="+mn-cs"/>
            </a:endParaRPr>
          </a:p>
        </p:txBody>
      </p:sp>
      <p:sp>
        <p:nvSpPr>
          <p:cNvPr id="12" name="Rectángulo 11"/>
          <p:cNvSpPr/>
          <p:nvPr/>
        </p:nvSpPr>
        <p:spPr>
          <a:xfrm>
            <a:off x="6728663" y="2134134"/>
            <a:ext cx="4689041" cy="276998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1" i="1" u="none" strike="noStrike" kern="0" cap="none" spc="0" normalizeH="0" baseline="0" noProof="0" dirty="0" smtClean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Arial"/>
                <a:ea typeface="MS PGothic" pitchFamily="34" charset="-128"/>
                <a:cs typeface="+mn-cs"/>
              </a:rPr>
              <a:t>ASISTENTES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600" b="1" i="1" u="none" strike="noStrike" kern="0" cap="none" spc="0" normalizeH="0" baseline="0" noProof="0" dirty="0">
              <a:ln>
                <a:noFill/>
              </a:ln>
              <a:solidFill>
                <a:srgbClr val="00B0F0"/>
              </a:solidFill>
              <a:effectLst/>
              <a:uLnTx/>
              <a:uFillTx/>
              <a:latin typeface="Arial"/>
              <a:ea typeface="MS PGothic" pitchFamily="34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600" b="1" i="1" u="none" strike="noStrike" kern="0" cap="none" spc="0" normalizeH="0" baseline="0" noProof="0" dirty="0" smtClean="0">
              <a:ln>
                <a:noFill/>
              </a:ln>
              <a:solidFill>
                <a:srgbClr val="05A4FA"/>
              </a:solidFill>
              <a:effectLst/>
              <a:uLnTx/>
              <a:uFillTx/>
              <a:latin typeface="Arial"/>
              <a:ea typeface="MS PGothic" pitchFamily="34" charset="-128"/>
              <a:cs typeface="+mn-cs"/>
            </a:endParaRPr>
          </a:p>
          <a:p>
            <a:pPr marL="285750" marR="0" lvl="0" indent="-285750" algn="just" defTabSz="4572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s-ES" altLang="es-ES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17375E"/>
                </a:solidFill>
                <a:effectLst/>
                <a:uLnTx/>
                <a:uFillTx/>
                <a:latin typeface="Arial Narrow" panose="020B0606020202030204" pitchFamily="34" charset="0"/>
                <a:ea typeface="MS PGothic" pitchFamily="34" charset="-128"/>
                <a:cs typeface="+mn-cs"/>
              </a:rPr>
              <a:t>Scrum</a:t>
            </a:r>
            <a:r>
              <a:rPr kumimoji="0" lang="es-ES" altLang="es-ES" sz="1400" b="0" i="0" u="none" strike="noStrike" kern="1200" cap="none" spc="0" normalizeH="0" baseline="0" noProof="0" dirty="0">
                <a:ln>
                  <a:noFill/>
                </a:ln>
                <a:solidFill>
                  <a:srgbClr val="17375E"/>
                </a:solidFill>
                <a:effectLst/>
                <a:uLnTx/>
                <a:uFillTx/>
                <a:latin typeface="Arial Narrow" panose="020B0606020202030204" pitchFamily="34" charset="0"/>
                <a:ea typeface="MS PGothic" pitchFamily="34" charset="-128"/>
                <a:cs typeface="+mn-cs"/>
              </a:rPr>
              <a:t> master.</a:t>
            </a:r>
          </a:p>
          <a:p>
            <a:pPr marL="285750" marR="0" lvl="0" indent="-285750" algn="just" defTabSz="4572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s-ES" altLang="es-ES" sz="1400" b="0" i="0" u="none" strike="noStrike" kern="1200" cap="none" spc="0" normalizeH="0" baseline="0" noProof="0" dirty="0">
                <a:ln>
                  <a:noFill/>
                </a:ln>
                <a:solidFill>
                  <a:srgbClr val="17375E"/>
                </a:solidFill>
                <a:effectLst/>
                <a:uLnTx/>
                <a:uFillTx/>
                <a:latin typeface="Arial Narrow" panose="020B0606020202030204" pitchFamily="34" charset="0"/>
                <a:ea typeface="MS PGothic" pitchFamily="34" charset="-128"/>
                <a:cs typeface="+mn-cs"/>
              </a:rPr>
              <a:t>Equipo desarrollo</a:t>
            </a:r>
          </a:p>
          <a:p>
            <a:pPr marL="285750" marR="0" lvl="0" indent="-285750" algn="just" defTabSz="4572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s-ES" altLang="es-ES" sz="1400" b="0" i="0" u="none" strike="noStrike" kern="1200" cap="none" spc="0" normalizeH="0" baseline="0" noProof="0" dirty="0">
                <a:ln>
                  <a:noFill/>
                </a:ln>
                <a:solidFill>
                  <a:srgbClr val="17375E"/>
                </a:solidFill>
                <a:effectLst/>
                <a:uLnTx/>
                <a:uFillTx/>
                <a:latin typeface="Arial Narrow" panose="020B0606020202030204" pitchFamily="34" charset="0"/>
                <a:ea typeface="MS PGothic" pitchFamily="34" charset="-128"/>
                <a:cs typeface="+mn-cs"/>
              </a:rPr>
              <a:t>Otros factoría de desarrollo (arquitectura, UX, seguridad,…)</a:t>
            </a:r>
          </a:p>
          <a:p>
            <a:pPr marL="285750" marR="0" lvl="0" indent="-285750" algn="just" defTabSz="4572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s-ES" altLang="es-ES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17375E"/>
                </a:solidFill>
                <a:effectLst/>
                <a:uLnTx/>
                <a:uFillTx/>
                <a:latin typeface="Arial Narrow" panose="020B0606020202030204" pitchFamily="34" charset="0"/>
                <a:ea typeface="MS PGothic" pitchFamily="34" charset="-128"/>
                <a:cs typeface="+mn-cs"/>
              </a:rPr>
              <a:t>Product</a:t>
            </a:r>
            <a:r>
              <a:rPr kumimoji="0" lang="es-ES" altLang="es-ES" sz="1400" b="0" i="0" u="none" strike="noStrike" kern="1200" cap="none" spc="0" normalizeH="0" baseline="0" noProof="0" dirty="0">
                <a:ln>
                  <a:noFill/>
                </a:ln>
                <a:solidFill>
                  <a:srgbClr val="17375E"/>
                </a:solidFill>
                <a:effectLst/>
                <a:uLnTx/>
                <a:uFillTx/>
                <a:latin typeface="Arial Narrow" panose="020B0606020202030204" pitchFamily="34" charset="0"/>
                <a:ea typeface="MS PGothic" pitchFamily="34" charset="-128"/>
                <a:cs typeface="+mn-cs"/>
              </a:rPr>
              <a:t> </a:t>
            </a:r>
            <a:r>
              <a:rPr kumimoji="0" lang="es-ES" altLang="es-ES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17375E"/>
                </a:solidFill>
                <a:effectLst/>
                <a:uLnTx/>
                <a:uFillTx/>
                <a:latin typeface="Arial Narrow" panose="020B0606020202030204" pitchFamily="34" charset="0"/>
                <a:ea typeface="MS PGothic" pitchFamily="34" charset="-128"/>
                <a:cs typeface="+mn-cs"/>
              </a:rPr>
              <a:t>Owners</a:t>
            </a:r>
            <a:r>
              <a:rPr kumimoji="0" lang="es-ES" altLang="es-ES" sz="1400" b="0" i="0" u="none" strike="noStrike" kern="1200" cap="none" spc="0" normalizeH="0" baseline="0" noProof="0" dirty="0">
                <a:ln>
                  <a:noFill/>
                </a:ln>
                <a:solidFill>
                  <a:srgbClr val="17375E"/>
                </a:solidFill>
                <a:effectLst/>
                <a:uLnTx/>
                <a:uFillTx/>
                <a:latin typeface="Arial Narrow" panose="020B0606020202030204" pitchFamily="34" charset="0"/>
                <a:ea typeface="MS PGothic" pitchFamily="34" charset="-128"/>
                <a:cs typeface="+mn-cs"/>
              </a:rPr>
              <a:t> (personal funcional)</a:t>
            </a:r>
          </a:p>
          <a:p>
            <a:pPr marL="285750" marR="0" lvl="0" indent="-285750" algn="just" defTabSz="4572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s-ES" altLang="es-ES" sz="1400" b="0" i="0" u="none" strike="noStrike" kern="1200" cap="none" spc="0" normalizeH="0" baseline="0" noProof="0" dirty="0">
                <a:ln>
                  <a:noFill/>
                </a:ln>
                <a:solidFill>
                  <a:srgbClr val="17375E"/>
                </a:solidFill>
                <a:effectLst/>
                <a:uLnTx/>
                <a:uFillTx/>
                <a:latin typeface="Arial Narrow" panose="020B0606020202030204" pitchFamily="34" charset="0"/>
                <a:ea typeface="MS PGothic" pitchFamily="34" charset="-128"/>
                <a:cs typeface="+mn-cs"/>
              </a:rPr>
              <a:t>Proxy </a:t>
            </a:r>
            <a:r>
              <a:rPr kumimoji="0" lang="es-ES" altLang="es-ES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17375E"/>
                </a:solidFill>
                <a:effectLst/>
                <a:uLnTx/>
                <a:uFillTx/>
                <a:latin typeface="Arial Narrow" panose="020B0606020202030204" pitchFamily="34" charset="0"/>
                <a:ea typeface="MS PGothic" pitchFamily="34" charset="-128"/>
                <a:cs typeface="+mn-cs"/>
              </a:rPr>
              <a:t>Product</a:t>
            </a:r>
            <a:r>
              <a:rPr kumimoji="0" lang="es-ES" altLang="es-ES" sz="1400" b="0" i="0" u="none" strike="noStrike" kern="1200" cap="none" spc="0" normalizeH="0" baseline="0" noProof="0" dirty="0">
                <a:ln>
                  <a:noFill/>
                </a:ln>
                <a:solidFill>
                  <a:srgbClr val="17375E"/>
                </a:solidFill>
                <a:effectLst/>
                <a:uLnTx/>
                <a:uFillTx/>
                <a:latin typeface="Arial Narrow" panose="020B0606020202030204" pitchFamily="34" charset="0"/>
                <a:ea typeface="MS PGothic" pitchFamily="34" charset="-128"/>
                <a:cs typeface="+mn-cs"/>
              </a:rPr>
              <a:t> </a:t>
            </a:r>
            <a:r>
              <a:rPr kumimoji="0" lang="es-ES" altLang="es-ES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17375E"/>
                </a:solidFill>
                <a:effectLst/>
                <a:uLnTx/>
                <a:uFillTx/>
                <a:latin typeface="Arial Narrow" panose="020B0606020202030204" pitchFamily="34" charset="0"/>
                <a:ea typeface="MS PGothic" pitchFamily="34" charset="-128"/>
                <a:cs typeface="+mn-cs"/>
              </a:rPr>
              <a:t>Owners</a:t>
            </a:r>
            <a:r>
              <a:rPr kumimoji="0" lang="es-ES" altLang="es-ES" sz="1400" b="0" i="0" u="none" strike="noStrike" kern="1200" cap="none" spc="0" normalizeH="0" baseline="0" noProof="0" dirty="0">
                <a:ln>
                  <a:noFill/>
                </a:ln>
                <a:solidFill>
                  <a:srgbClr val="17375E"/>
                </a:solidFill>
                <a:effectLst/>
                <a:uLnTx/>
                <a:uFillTx/>
                <a:latin typeface="Arial Narrow" panose="020B0606020202030204" pitchFamily="34" charset="0"/>
                <a:ea typeface="MS PGothic" pitchFamily="34" charset="-128"/>
                <a:cs typeface="+mn-cs"/>
              </a:rPr>
              <a:t> (jefes de proyecto)</a:t>
            </a:r>
          </a:p>
          <a:p>
            <a:pPr marL="285750" marR="0" lvl="0" indent="-285750" algn="just" defTabSz="4572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s-ES" altLang="es-E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375E"/>
                </a:solidFill>
                <a:effectLst/>
                <a:uLnTx/>
                <a:uFillTx/>
                <a:latin typeface="Arial Narrow" panose="020B0606020202030204" pitchFamily="34" charset="0"/>
                <a:ea typeface="MS PGothic" pitchFamily="34" charset="-128"/>
                <a:cs typeface="+mn-cs"/>
              </a:rPr>
              <a:t>Otros </a:t>
            </a:r>
            <a:r>
              <a:rPr kumimoji="0" lang="es-ES" altLang="es-ES" sz="1400" b="0" i="0" u="none" strike="noStrike" kern="1200" cap="none" spc="0" normalizeH="0" baseline="0" noProof="0" dirty="0">
                <a:ln>
                  <a:noFill/>
                </a:ln>
                <a:solidFill>
                  <a:srgbClr val="17375E"/>
                </a:solidFill>
                <a:effectLst/>
                <a:uLnTx/>
                <a:uFillTx/>
                <a:latin typeface="Arial Narrow" panose="020B0606020202030204" pitchFamily="34" charset="0"/>
                <a:ea typeface="MS PGothic" pitchFamily="34" charset="-128"/>
                <a:cs typeface="+mn-cs"/>
              </a:rPr>
              <a:t>interesados d</a:t>
            </a:r>
            <a:r>
              <a:rPr kumimoji="0" lang="es-ES" altLang="es-E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375E"/>
                </a:solidFill>
                <a:effectLst/>
                <a:uLnTx/>
                <a:uFillTx/>
                <a:latin typeface="Arial Narrow" panose="020B0606020202030204" pitchFamily="34" charset="0"/>
                <a:ea typeface="MS PGothic" pitchFamily="34" charset="-128"/>
                <a:cs typeface="+mn-cs"/>
              </a:rPr>
              <a:t>el </a:t>
            </a:r>
            <a:r>
              <a:rPr kumimoji="0" lang="es-ES" altLang="es-ES" sz="1400" b="0" i="0" u="none" strike="noStrike" kern="1200" cap="none" spc="0" normalizeH="0" baseline="0" noProof="0" dirty="0">
                <a:ln>
                  <a:noFill/>
                </a:ln>
                <a:solidFill>
                  <a:srgbClr val="17375E"/>
                </a:solidFill>
                <a:effectLst/>
                <a:uLnTx/>
                <a:uFillTx/>
                <a:latin typeface="Arial Narrow" panose="020B0606020202030204" pitchFamily="34" charset="0"/>
                <a:ea typeface="MS PGothic" pitchFamily="34" charset="-128"/>
                <a:cs typeface="+mn-cs"/>
              </a:rPr>
              <a:t>proyecto (OCA, Arquitectura, Sistemas</a:t>
            </a:r>
            <a:r>
              <a:rPr kumimoji="0" lang="es-ES" altLang="es-E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17375E"/>
                </a:solidFill>
                <a:effectLst/>
                <a:uLnTx/>
                <a:uFillTx/>
                <a:latin typeface="Arial Narrow" panose="020B0606020202030204" pitchFamily="34" charset="0"/>
                <a:ea typeface="MS PGothic" pitchFamily="34" charset="-128"/>
                <a:cs typeface="+mn-cs"/>
              </a:rPr>
              <a:t>,…)</a:t>
            </a:r>
            <a:endParaRPr kumimoji="0" lang="es-ES" altLang="es-ES" sz="1400" b="0" i="0" u="none" strike="noStrike" kern="1200" cap="none" spc="0" normalizeH="0" baseline="0" noProof="0" dirty="0">
              <a:ln>
                <a:noFill/>
              </a:ln>
              <a:solidFill>
                <a:srgbClr val="17375E"/>
              </a:solidFill>
              <a:effectLst/>
              <a:uLnTx/>
              <a:uFillTx/>
              <a:latin typeface="Arial Narrow" panose="020B0606020202030204" pitchFamily="34" charset="0"/>
              <a:ea typeface="MS PGothic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990356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0"/>
    </mc:Choice>
    <mc:Fallback xmlns="">
      <p:transition spd="slow" advClick="0" advTm="20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9" name="Conector recto de flecha 118"/>
          <p:cNvCxnSpPr/>
          <p:nvPr/>
        </p:nvCxnSpPr>
        <p:spPr>
          <a:xfrm>
            <a:off x="6929250" y="2841903"/>
            <a:ext cx="0" cy="290071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155" name="Rectángulo redondeado 154"/>
          <p:cNvSpPr/>
          <p:nvPr/>
        </p:nvSpPr>
        <p:spPr>
          <a:xfrm>
            <a:off x="1304758" y="5988860"/>
            <a:ext cx="8319634" cy="482974"/>
          </a:xfrm>
          <a:prstGeom prst="roundRect">
            <a:avLst/>
          </a:prstGeom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53" name="Rectángulo redondeado 152"/>
          <p:cNvSpPr/>
          <p:nvPr/>
        </p:nvSpPr>
        <p:spPr>
          <a:xfrm>
            <a:off x="9678530" y="2015577"/>
            <a:ext cx="2425700" cy="4222924"/>
          </a:xfrm>
          <a:prstGeom prst="roundRect">
            <a:avLst/>
          </a:prstGeom>
          <a:solidFill>
            <a:srgbClr val="FFD5D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" name="CuadroTexto 4">
            <a:extLst>
              <a:ext uri="{FF2B5EF4-FFF2-40B4-BE49-F238E27FC236}">
                <a16:creationId xmlns:a16="http://schemas.microsoft.com/office/drawing/2014/main" id="{A3055C2C-AA11-D640-8DD8-9DA840F3133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273994" y="87313"/>
            <a:ext cx="2743893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r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altLang="es-ES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MS PGothic" pitchFamily="34" charset="-128"/>
                <a:cs typeface="+mn-cs"/>
              </a:rPr>
              <a:t>Sprint 0 </a:t>
            </a:r>
            <a:r>
              <a:rPr kumimoji="0" lang="es-ES" altLang="es-ES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MS PGothic" pitchFamily="34" charset="-128"/>
                <a:cs typeface="+mn-cs"/>
              </a:rPr>
              <a:t>– Mapas de </a:t>
            </a:r>
            <a:r>
              <a:rPr kumimoji="0" lang="es-ES" altLang="es-ES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MS PGothic" pitchFamily="34" charset="-128"/>
                <a:cs typeface="+mn-cs"/>
              </a:rPr>
              <a:t>HUs</a:t>
            </a:r>
            <a:endParaRPr kumimoji="0" lang="es-ES" altLang="es-ES" sz="2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MS PGothic" pitchFamily="34" charset="-128"/>
              <a:cs typeface="+mn-cs"/>
            </a:endParaRPr>
          </a:p>
        </p:txBody>
      </p:sp>
      <p:sp>
        <p:nvSpPr>
          <p:cNvPr id="6" name="Marcador de texto 1">
            <a:extLst>
              <a:ext uri="{FF2B5EF4-FFF2-40B4-BE49-F238E27FC236}">
                <a16:creationId xmlns:a16="http://schemas.microsoft.com/office/drawing/2014/main" id="{1B828EBC-B3D2-40D0-B229-D7BF173E6E41}"/>
              </a:ext>
            </a:extLst>
          </p:cNvPr>
          <p:cNvSpPr txBox="1">
            <a:spLocks/>
          </p:cNvSpPr>
          <p:nvPr/>
        </p:nvSpPr>
        <p:spPr>
          <a:xfrm>
            <a:off x="351025" y="254871"/>
            <a:ext cx="11449272" cy="1008112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4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0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Courier New" pitchFamily="49" charset="0"/>
              <a:buChar char="o"/>
              <a:defRPr sz="18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es-ES" altLang="es-ES" sz="4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7375E"/>
                </a:solidFill>
                <a:effectLst/>
                <a:uLnTx/>
                <a:uFillTx/>
                <a:latin typeface="Arial Narrow" panose="020B0606020202030204" pitchFamily="34" charset="0"/>
                <a:ea typeface="MS PGothic" panose="020B0600070205080204" pitchFamily="34" charset="-128"/>
              </a:rPr>
              <a:t>¿Qué es el</a:t>
            </a:r>
            <a:r>
              <a:rPr kumimoji="0" lang="es-ES" altLang="es-ES" sz="4800" b="1" i="0" u="none" strike="noStrike" kern="1200" cap="none" spc="0" normalizeH="0" noProof="0" dirty="0" smtClean="0">
                <a:ln>
                  <a:noFill/>
                </a:ln>
                <a:solidFill>
                  <a:srgbClr val="17375E"/>
                </a:solidFill>
                <a:effectLst/>
                <a:uLnTx/>
                <a:uFillTx/>
                <a:latin typeface="Arial Narrow" panose="020B0606020202030204" pitchFamily="34" charset="0"/>
                <a:ea typeface="MS PGothic" panose="020B0600070205080204" pitchFamily="34" charset="-128"/>
              </a:rPr>
              <a:t> taller de Mapas de </a:t>
            </a:r>
            <a:r>
              <a:rPr kumimoji="0" lang="es-ES" altLang="es-ES" sz="4800" b="1" i="0" u="none" strike="noStrike" kern="1200" cap="none" spc="0" normalizeH="0" noProof="0" dirty="0" err="1" smtClean="0">
                <a:ln>
                  <a:noFill/>
                </a:ln>
                <a:solidFill>
                  <a:srgbClr val="17375E"/>
                </a:solidFill>
                <a:effectLst/>
                <a:uLnTx/>
                <a:uFillTx/>
                <a:latin typeface="Arial Narrow" panose="020B0606020202030204" pitchFamily="34" charset="0"/>
                <a:ea typeface="MS PGothic" panose="020B0600070205080204" pitchFamily="34" charset="-128"/>
              </a:rPr>
              <a:t>HUs</a:t>
            </a:r>
            <a:r>
              <a:rPr kumimoji="0" lang="es-ES" altLang="es-ES" sz="4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7375E"/>
                </a:solidFill>
                <a:effectLst/>
                <a:uLnTx/>
                <a:uFillTx/>
                <a:latin typeface="Arial Narrow" panose="020B0606020202030204" pitchFamily="34" charset="0"/>
                <a:ea typeface="MS PGothic" panose="020B0600070205080204" pitchFamily="34" charset="-128"/>
              </a:rPr>
              <a:t>?</a:t>
            </a:r>
            <a:endParaRPr kumimoji="0" lang="es-ES" altLang="es-ES" sz="4800" b="1" i="0" u="none" strike="noStrike" kern="1200" cap="none" spc="0" normalizeH="0" baseline="0" noProof="0" dirty="0">
              <a:ln>
                <a:noFill/>
              </a:ln>
              <a:solidFill>
                <a:srgbClr val="17375E"/>
              </a:solidFill>
              <a:effectLst/>
              <a:uLnTx/>
              <a:uFillTx/>
              <a:latin typeface="Arial Narrow" panose="020B0606020202030204" pitchFamily="34" charset="0"/>
              <a:ea typeface="MS PGothic" panose="020B0600070205080204" pitchFamily="34" charset="-128"/>
            </a:endParaRPr>
          </a:p>
        </p:txBody>
      </p:sp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2D5E0887-E91E-47C8-BB70-D7EB8CDFF8F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1BC21198-D50D-4EFA-BC26-0CB323897433}" type="slidenum">
              <a:rPr kumimoji="0" lang="es-ES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lumMod val="50000"/>
                    <a:lumOff val="50000"/>
                  </a:prstClr>
                </a:solidFill>
                <a:effectLst/>
                <a:uLnTx/>
                <a:uFillTx/>
                <a:latin typeface="Calibri" pitchFamily="34" charset="0"/>
                <a:ea typeface="MS PGothic" pitchFamily="34" charset="-128"/>
                <a:cs typeface="+mn-cs"/>
              </a:rPr>
              <a:pPr marL="0" marR="0" lvl="0" indent="0" algn="r" defTabSz="4572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s-E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50000"/>
                  <a:lumOff val="50000"/>
                </a:prstClr>
              </a:solidFill>
              <a:effectLst/>
              <a:uLnTx/>
              <a:uFillTx/>
              <a:latin typeface="Calibri" pitchFamily="34" charset="0"/>
              <a:ea typeface="MS PGothic" pitchFamily="34" charset="-128"/>
              <a:cs typeface="+mn-cs"/>
            </a:endParaRPr>
          </a:p>
        </p:txBody>
      </p:sp>
      <p:sp>
        <p:nvSpPr>
          <p:cNvPr id="41" name="Rectángulo 40">
            <a:extLst>
              <a:ext uri="{FF2B5EF4-FFF2-40B4-BE49-F238E27FC236}">
                <a16:creationId xmlns:a16="http://schemas.microsoft.com/office/drawing/2014/main" id="{BE356034-A5D5-4FA8-968D-8DAA25E553F8}"/>
              </a:ext>
            </a:extLst>
          </p:cNvPr>
          <p:cNvSpPr/>
          <p:nvPr/>
        </p:nvSpPr>
        <p:spPr>
          <a:xfrm>
            <a:off x="823366" y="1412776"/>
            <a:ext cx="1106650" cy="3746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algn="r">
              <a:lnSpc>
                <a:spcPct val="150000"/>
              </a:lnSpc>
              <a:buNone/>
            </a:pPr>
            <a:r>
              <a:rPr lang="es-ES" altLang="es-ES" sz="1400" b="1" dirty="0" smtClean="0">
                <a:solidFill>
                  <a:schemeClr val="accent6">
                    <a:lumMod val="75000"/>
                  </a:schemeClr>
                </a:solidFill>
                <a:latin typeface="Arial Narrow" panose="020B0606020202030204" pitchFamily="34" charset="0"/>
              </a:rPr>
              <a:t>Usuarios</a:t>
            </a:r>
            <a:endParaRPr lang="es-ES" altLang="es-ES" sz="1400" dirty="0">
              <a:solidFill>
                <a:schemeClr val="accent6">
                  <a:lumMod val="75000"/>
                </a:schemeClr>
              </a:solidFill>
              <a:latin typeface="Arial Narrow" panose="020B0606020202030204" pitchFamily="34" charset="0"/>
            </a:endParaRPr>
          </a:p>
        </p:txBody>
      </p:sp>
      <p:cxnSp>
        <p:nvCxnSpPr>
          <p:cNvPr id="9" name="Conector recto de flecha 8"/>
          <p:cNvCxnSpPr/>
          <p:nvPr/>
        </p:nvCxnSpPr>
        <p:spPr>
          <a:xfrm>
            <a:off x="2615548" y="2802936"/>
            <a:ext cx="7008844" cy="0"/>
          </a:xfrm>
          <a:prstGeom prst="straightConnector1">
            <a:avLst/>
          </a:prstGeom>
          <a:ln w="38100"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pic>
        <p:nvPicPr>
          <p:cNvPr id="48" name="Imagen 47" descr="Recorte de pantalla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48759" y="1413049"/>
            <a:ext cx="667021" cy="46674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49" name="Rectángulo 48">
            <a:extLst>
              <a:ext uri="{FF2B5EF4-FFF2-40B4-BE49-F238E27FC236}">
                <a16:creationId xmlns:a16="http://schemas.microsoft.com/office/drawing/2014/main" id="{BE356034-A5D5-4FA8-968D-8DAA25E553F8}"/>
              </a:ext>
            </a:extLst>
          </p:cNvPr>
          <p:cNvSpPr/>
          <p:nvPr/>
        </p:nvSpPr>
        <p:spPr>
          <a:xfrm>
            <a:off x="1317134" y="5965158"/>
            <a:ext cx="8350596" cy="4557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algn="just">
              <a:lnSpc>
                <a:spcPct val="150000"/>
              </a:lnSpc>
              <a:buNone/>
            </a:pPr>
            <a:r>
              <a:rPr lang="es-ES" altLang="es-ES" b="1" i="1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Resultado</a:t>
            </a:r>
            <a:r>
              <a:rPr lang="es-ES" altLang="es-ES" i="1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: </a:t>
            </a:r>
            <a:r>
              <a:rPr lang="es-ES" altLang="es-ES" i="1" dirty="0" err="1" smtClean="0">
                <a:solidFill>
                  <a:schemeClr val="bg1"/>
                </a:solidFill>
                <a:latin typeface="Arial Narrow" panose="020B0606020202030204" pitchFamily="34" charset="0"/>
              </a:rPr>
              <a:t>Roadmap</a:t>
            </a:r>
            <a:r>
              <a:rPr lang="es-ES" altLang="es-ES" i="1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 de </a:t>
            </a:r>
            <a:r>
              <a:rPr lang="es-ES" altLang="es-ES" i="1" dirty="0" err="1" smtClean="0">
                <a:solidFill>
                  <a:schemeClr val="bg1"/>
                </a:solidFill>
                <a:latin typeface="Arial Narrow" panose="020B0606020202030204" pitchFamily="34" charset="0"/>
              </a:rPr>
              <a:t>HUs</a:t>
            </a:r>
            <a:r>
              <a:rPr lang="es-ES" altLang="es-ES" i="1" dirty="0" smtClean="0">
                <a:solidFill>
                  <a:schemeClr val="bg1"/>
                </a:solidFill>
                <a:latin typeface="Arial Narrow" panose="020B0606020202030204" pitchFamily="34" charset="0"/>
              </a:rPr>
              <a:t> que compondrán los primeros pasos de la evolución del producto</a:t>
            </a:r>
            <a:endParaRPr lang="es-ES" altLang="es-ES" i="1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pic>
        <p:nvPicPr>
          <p:cNvPr id="50" name="Imagen 49" descr="Recorte de pantalla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04071" y="1439630"/>
            <a:ext cx="667021" cy="46674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51" name="Imagen 50" descr="Recorte de pantalla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5964" y="1515337"/>
            <a:ext cx="667021" cy="46674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52" name="Imagen 51" descr="Recorte de pantalla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14973" y="1432900"/>
            <a:ext cx="667021" cy="46674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53" name="Imagen 52" descr="Recorte de pantalla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4210" y="1447322"/>
            <a:ext cx="717143" cy="50181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55" name="Imagen 54" descr="Recorte de pantalla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76103" y="1506232"/>
            <a:ext cx="667021" cy="46674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56" name="Imagen 55" descr="Recorte de pantalla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24952" y="1478248"/>
            <a:ext cx="667021" cy="46674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2" name="Recortar y redondear rectángulo de esquina sencilla 11"/>
          <p:cNvSpPr/>
          <p:nvPr/>
        </p:nvSpPr>
        <p:spPr>
          <a:xfrm>
            <a:off x="2680063" y="2427210"/>
            <a:ext cx="432048" cy="299650"/>
          </a:xfrm>
          <a:prstGeom prst="snip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7" name="Rectángulo 56">
            <a:extLst>
              <a:ext uri="{FF2B5EF4-FFF2-40B4-BE49-F238E27FC236}">
                <a16:creationId xmlns:a16="http://schemas.microsoft.com/office/drawing/2014/main" id="{BE356034-A5D5-4FA8-968D-8DAA25E553F8}"/>
              </a:ext>
            </a:extLst>
          </p:cNvPr>
          <p:cNvSpPr/>
          <p:nvPr/>
        </p:nvSpPr>
        <p:spPr>
          <a:xfrm>
            <a:off x="44737" y="1874210"/>
            <a:ext cx="212637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algn="r">
              <a:buNone/>
            </a:pPr>
            <a:r>
              <a:rPr lang="es-ES" altLang="es-ES" sz="1400" b="1" dirty="0" smtClean="0">
                <a:solidFill>
                  <a:schemeClr val="accent6">
                    <a:lumMod val="75000"/>
                  </a:schemeClr>
                </a:solidFill>
                <a:latin typeface="Arial Narrow" panose="020B0606020202030204" pitchFamily="34" charset="0"/>
              </a:rPr>
              <a:t>Espina Dorsal</a:t>
            </a:r>
          </a:p>
          <a:p>
            <a:pPr marL="0" indent="0" algn="r">
              <a:buNone/>
            </a:pPr>
            <a:r>
              <a:rPr lang="es-ES" altLang="es-ES" sz="1400" i="1" dirty="0" smtClean="0">
                <a:solidFill>
                  <a:schemeClr val="accent6">
                    <a:lumMod val="75000"/>
                  </a:schemeClr>
                </a:solidFill>
                <a:latin typeface="Arial Narrow" panose="020B0606020202030204" pitchFamily="34" charset="0"/>
              </a:rPr>
              <a:t>Actividades / objetivos clave</a:t>
            </a:r>
            <a:endParaRPr lang="es-ES" altLang="es-ES" sz="1400" i="1" dirty="0">
              <a:solidFill>
                <a:schemeClr val="accent6">
                  <a:lumMod val="75000"/>
                </a:schemeClr>
              </a:solidFill>
              <a:latin typeface="Arial Narrow" panose="020B0606020202030204" pitchFamily="34" charset="0"/>
            </a:endParaRPr>
          </a:p>
        </p:txBody>
      </p:sp>
      <p:sp>
        <p:nvSpPr>
          <p:cNvPr id="58" name="Rectángulo 57">
            <a:extLst>
              <a:ext uri="{FF2B5EF4-FFF2-40B4-BE49-F238E27FC236}">
                <a16:creationId xmlns:a16="http://schemas.microsoft.com/office/drawing/2014/main" id="{BE356034-A5D5-4FA8-968D-8DAA25E553F8}"/>
              </a:ext>
            </a:extLst>
          </p:cNvPr>
          <p:cNvSpPr/>
          <p:nvPr/>
        </p:nvSpPr>
        <p:spPr>
          <a:xfrm>
            <a:off x="-63832" y="2499863"/>
            <a:ext cx="222624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algn="r">
              <a:buNone/>
            </a:pPr>
            <a:r>
              <a:rPr lang="es-ES" altLang="es-ES" sz="1400" b="1" dirty="0" smtClean="0">
                <a:solidFill>
                  <a:schemeClr val="accent6">
                    <a:lumMod val="75000"/>
                  </a:schemeClr>
                </a:solidFill>
                <a:latin typeface="Arial Narrow" panose="020B0606020202030204" pitchFamily="34" charset="0"/>
              </a:rPr>
              <a:t>Esqueleto móvil</a:t>
            </a:r>
          </a:p>
          <a:p>
            <a:pPr marL="0" indent="0" algn="r">
              <a:buNone/>
            </a:pPr>
            <a:r>
              <a:rPr lang="es-ES_tradnl" altLang="es-ES" sz="1400" i="1" dirty="0" smtClean="0">
                <a:solidFill>
                  <a:schemeClr val="accent6">
                    <a:lumMod val="75000"/>
                  </a:schemeClr>
                </a:solidFill>
                <a:latin typeface="Arial Narrow" panose="020B0606020202030204" pitchFamily="34" charset="0"/>
              </a:rPr>
              <a:t>Épicas para objetivos alto nivel</a:t>
            </a:r>
            <a:endParaRPr lang="es-ES" altLang="es-ES" sz="1400" i="1" dirty="0">
              <a:solidFill>
                <a:schemeClr val="accent6">
                  <a:lumMod val="75000"/>
                </a:schemeClr>
              </a:solidFill>
              <a:latin typeface="Arial Narrow" panose="020B0606020202030204" pitchFamily="34" charset="0"/>
            </a:endParaRPr>
          </a:p>
        </p:txBody>
      </p:sp>
      <p:sp>
        <p:nvSpPr>
          <p:cNvPr id="59" name="Recortar y redondear rectángulo de esquina sencilla 58"/>
          <p:cNvSpPr/>
          <p:nvPr/>
        </p:nvSpPr>
        <p:spPr>
          <a:xfrm>
            <a:off x="3153188" y="2427210"/>
            <a:ext cx="432048" cy="299650"/>
          </a:xfrm>
          <a:prstGeom prst="snip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0" name="Recortar y redondear rectángulo de esquina sencilla 59"/>
          <p:cNvSpPr/>
          <p:nvPr/>
        </p:nvSpPr>
        <p:spPr>
          <a:xfrm>
            <a:off x="4004071" y="2411921"/>
            <a:ext cx="432048" cy="299650"/>
          </a:xfrm>
          <a:prstGeom prst="snip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1" name="Recortar y redondear rectángulo de esquina sencilla 60"/>
          <p:cNvSpPr/>
          <p:nvPr/>
        </p:nvSpPr>
        <p:spPr>
          <a:xfrm>
            <a:off x="4477196" y="2411921"/>
            <a:ext cx="432048" cy="299650"/>
          </a:xfrm>
          <a:prstGeom prst="snip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2" name="Recortar y redondear rectángulo de esquina sencilla 61"/>
          <p:cNvSpPr/>
          <p:nvPr/>
        </p:nvSpPr>
        <p:spPr>
          <a:xfrm>
            <a:off x="4974455" y="2411921"/>
            <a:ext cx="432048" cy="299650"/>
          </a:xfrm>
          <a:prstGeom prst="snip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3" name="Recortar y redondear rectángulo de esquina sencilla 62"/>
          <p:cNvSpPr/>
          <p:nvPr/>
        </p:nvSpPr>
        <p:spPr>
          <a:xfrm>
            <a:off x="5859637" y="2399221"/>
            <a:ext cx="432048" cy="299650"/>
          </a:xfrm>
          <a:prstGeom prst="snip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4" name="Recortar y redondear rectángulo de esquina sencilla 63"/>
          <p:cNvSpPr/>
          <p:nvPr/>
        </p:nvSpPr>
        <p:spPr>
          <a:xfrm>
            <a:off x="7481354" y="2386598"/>
            <a:ext cx="432048" cy="299650"/>
          </a:xfrm>
          <a:prstGeom prst="snip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5" name="Recortar y redondear rectángulo de esquina sencilla 64"/>
          <p:cNvSpPr/>
          <p:nvPr/>
        </p:nvSpPr>
        <p:spPr>
          <a:xfrm>
            <a:off x="7991378" y="2399298"/>
            <a:ext cx="432048" cy="299650"/>
          </a:xfrm>
          <a:prstGeom prst="snip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3" name="Recortar rectángulo de esquina diagonal 12"/>
          <p:cNvSpPr/>
          <p:nvPr/>
        </p:nvSpPr>
        <p:spPr>
          <a:xfrm>
            <a:off x="2680063" y="2015576"/>
            <a:ext cx="423265" cy="296173"/>
          </a:xfrm>
          <a:prstGeom prst="snip2Diag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6" name="Recortar rectángulo de esquina diagonal 65"/>
          <p:cNvSpPr/>
          <p:nvPr/>
        </p:nvSpPr>
        <p:spPr>
          <a:xfrm>
            <a:off x="4008462" y="2015576"/>
            <a:ext cx="423265" cy="296173"/>
          </a:xfrm>
          <a:prstGeom prst="snip2Diag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7" name="Recortar rectángulo de esquina diagonal 66"/>
          <p:cNvSpPr/>
          <p:nvPr/>
        </p:nvSpPr>
        <p:spPr>
          <a:xfrm>
            <a:off x="5842284" y="2015576"/>
            <a:ext cx="423265" cy="296173"/>
          </a:xfrm>
          <a:prstGeom prst="snip2Diag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8" name="Recortar rectángulo de esquina diagonal 67"/>
          <p:cNvSpPr/>
          <p:nvPr/>
        </p:nvSpPr>
        <p:spPr>
          <a:xfrm>
            <a:off x="7446591" y="2015576"/>
            <a:ext cx="423265" cy="296173"/>
          </a:xfrm>
          <a:prstGeom prst="snip2Diag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4" name="Rectángulo 13"/>
          <p:cNvSpPr/>
          <p:nvPr/>
        </p:nvSpPr>
        <p:spPr>
          <a:xfrm>
            <a:off x="2680063" y="2915099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9" name="Rectángulo 68"/>
          <p:cNvSpPr/>
          <p:nvPr/>
        </p:nvSpPr>
        <p:spPr>
          <a:xfrm>
            <a:off x="3185740" y="3333245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70" name="Rectángulo 69"/>
          <p:cNvSpPr/>
          <p:nvPr/>
        </p:nvSpPr>
        <p:spPr>
          <a:xfrm>
            <a:off x="2680063" y="3333245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71" name="Rectángulo 70"/>
          <p:cNvSpPr/>
          <p:nvPr/>
        </p:nvSpPr>
        <p:spPr>
          <a:xfrm>
            <a:off x="2680063" y="3928711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72" name="Rectángulo 71"/>
          <p:cNvSpPr/>
          <p:nvPr/>
        </p:nvSpPr>
        <p:spPr>
          <a:xfrm>
            <a:off x="3185740" y="3928711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73" name="Rectángulo 72"/>
          <p:cNvSpPr/>
          <p:nvPr/>
        </p:nvSpPr>
        <p:spPr>
          <a:xfrm>
            <a:off x="3185740" y="4336449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74" name="Rectángulo 73"/>
          <p:cNvSpPr/>
          <p:nvPr/>
        </p:nvSpPr>
        <p:spPr>
          <a:xfrm>
            <a:off x="2680063" y="4886092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75" name="Rectángulo 74"/>
          <p:cNvSpPr/>
          <p:nvPr/>
        </p:nvSpPr>
        <p:spPr>
          <a:xfrm>
            <a:off x="3119140" y="5226611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76" name="Rectángulo 75"/>
          <p:cNvSpPr/>
          <p:nvPr/>
        </p:nvSpPr>
        <p:spPr>
          <a:xfrm>
            <a:off x="4485979" y="2915099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77" name="Rectángulo 76"/>
          <p:cNvSpPr/>
          <p:nvPr/>
        </p:nvSpPr>
        <p:spPr>
          <a:xfrm>
            <a:off x="5051780" y="2915099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78" name="Rectángulo 77"/>
          <p:cNvSpPr/>
          <p:nvPr/>
        </p:nvSpPr>
        <p:spPr>
          <a:xfrm>
            <a:off x="4012854" y="3333245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79" name="Rectángulo 78"/>
          <p:cNvSpPr/>
          <p:nvPr/>
        </p:nvSpPr>
        <p:spPr>
          <a:xfrm>
            <a:off x="5051780" y="3928711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80" name="Rectángulo 79"/>
          <p:cNvSpPr/>
          <p:nvPr/>
        </p:nvSpPr>
        <p:spPr>
          <a:xfrm>
            <a:off x="4012854" y="3928711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81" name="Rectángulo 80"/>
          <p:cNvSpPr/>
          <p:nvPr/>
        </p:nvSpPr>
        <p:spPr>
          <a:xfrm>
            <a:off x="5051780" y="4336449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82" name="Rectángulo 81"/>
          <p:cNvSpPr/>
          <p:nvPr/>
        </p:nvSpPr>
        <p:spPr>
          <a:xfrm>
            <a:off x="5051780" y="5226611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83" name="Rectángulo 82">
            <a:extLst>
              <a:ext uri="{FF2B5EF4-FFF2-40B4-BE49-F238E27FC236}">
                <a16:creationId xmlns:a16="http://schemas.microsoft.com/office/drawing/2014/main" id="{BE356034-A5D5-4FA8-968D-8DAA25E553F8}"/>
              </a:ext>
            </a:extLst>
          </p:cNvPr>
          <p:cNvSpPr/>
          <p:nvPr/>
        </p:nvSpPr>
        <p:spPr>
          <a:xfrm>
            <a:off x="479376" y="3182732"/>
            <a:ext cx="165076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algn="r">
              <a:buNone/>
            </a:pPr>
            <a:r>
              <a:rPr lang="es-ES" altLang="es-ES" sz="1400" b="1" dirty="0" smtClean="0">
                <a:solidFill>
                  <a:schemeClr val="accent6">
                    <a:lumMod val="75000"/>
                  </a:schemeClr>
                </a:solidFill>
                <a:latin typeface="Arial Narrow" panose="020B0606020202030204" pitchFamily="34" charset="0"/>
              </a:rPr>
              <a:t>Historias de Usuario</a:t>
            </a:r>
          </a:p>
          <a:p>
            <a:pPr marL="0" indent="0" algn="r">
              <a:buNone/>
            </a:pPr>
            <a:r>
              <a:rPr lang="es-ES_tradnl" altLang="es-ES" sz="1400" i="1" dirty="0" smtClean="0">
                <a:solidFill>
                  <a:schemeClr val="accent6">
                    <a:lumMod val="75000"/>
                  </a:schemeClr>
                </a:solidFill>
                <a:latin typeface="Arial Narrow" panose="020B0606020202030204" pitchFamily="34" charset="0"/>
              </a:rPr>
              <a:t>Funcionalidades</a:t>
            </a:r>
            <a:endParaRPr lang="es-ES" altLang="es-ES" sz="1400" i="1" dirty="0">
              <a:solidFill>
                <a:schemeClr val="accent6">
                  <a:lumMod val="75000"/>
                </a:schemeClr>
              </a:solidFill>
              <a:latin typeface="Arial Narrow" panose="020B0606020202030204" pitchFamily="34" charset="0"/>
            </a:endParaRPr>
          </a:p>
        </p:txBody>
      </p:sp>
      <p:sp>
        <p:nvSpPr>
          <p:cNvPr id="85" name="Rectángulo 84"/>
          <p:cNvSpPr/>
          <p:nvPr/>
        </p:nvSpPr>
        <p:spPr>
          <a:xfrm>
            <a:off x="5868420" y="3928711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86" name="Rectángulo 85"/>
          <p:cNvSpPr/>
          <p:nvPr/>
        </p:nvSpPr>
        <p:spPr>
          <a:xfrm>
            <a:off x="5868420" y="4886092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87" name="Rectángulo 86"/>
          <p:cNvSpPr/>
          <p:nvPr/>
        </p:nvSpPr>
        <p:spPr>
          <a:xfrm>
            <a:off x="5868420" y="5226611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88" name="Rectángulo 87"/>
          <p:cNvSpPr/>
          <p:nvPr/>
        </p:nvSpPr>
        <p:spPr>
          <a:xfrm>
            <a:off x="7976103" y="2915099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89" name="Rectángulo 88"/>
          <p:cNvSpPr/>
          <p:nvPr/>
        </p:nvSpPr>
        <p:spPr>
          <a:xfrm>
            <a:off x="7976103" y="3928711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90" name="Rectángulo 89"/>
          <p:cNvSpPr/>
          <p:nvPr/>
        </p:nvSpPr>
        <p:spPr>
          <a:xfrm>
            <a:off x="7976103" y="4886092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91" name="Rectángulo 90"/>
          <p:cNvSpPr/>
          <p:nvPr/>
        </p:nvSpPr>
        <p:spPr>
          <a:xfrm>
            <a:off x="7976103" y="5226611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00" name="Rectángulo 99"/>
          <p:cNvSpPr/>
          <p:nvPr/>
        </p:nvSpPr>
        <p:spPr>
          <a:xfrm>
            <a:off x="7481354" y="3345945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01" name="Rectángulo 100"/>
          <p:cNvSpPr/>
          <p:nvPr/>
        </p:nvSpPr>
        <p:spPr>
          <a:xfrm>
            <a:off x="7481354" y="3941411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02" name="Rectángulo 101"/>
          <p:cNvSpPr/>
          <p:nvPr/>
        </p:nvSpPr>
        <p:spPr>
          <a:xfrm>
            <a:off x="7481354" y="4898792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cxnSp>
        <p:nvCxnSpPr>
          <p:cNvPr id="16" name="Conector recto 15"/>
          <p:cNvCxnSpPr/>
          <p:nvPr/>
        </p:nvCxnSpPr>
        <p:spPr>
          <a:xfrm>
            <a:off x="2648759" y="3798406"/>
            <a:ext cx="6228000" cy="0"/>
          </a:xfrm>
          <a:prstGeom prst="line">
            <a:avLst/>
          </a:prstGeom>
          <a:ln>
            <a:prstDash val="dash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103" name="Conector recto 102"/>
          <p:cNvCxnSpPr/>
          <p:nvPr/>
        </p:nvCxnSpPr>
        <p:spPr>
          <a:xfrm>
            <a:off x="2648759" y="4734510"/>
            <a:ext cx="6228000" cy="0"/>
          </a:xfrm>
          <a:prstGeom prst="line">
            <a:avLst/>
          </a:prstGeom>
          <a:ln>
            <a:prstDash val="dash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104" name="Conector recto 103"/>
          <p:cNvCxnSpPr/>
          <p:nvPr/>
        </p:nvCxnSpPr>
        <p:spPr>
          <a:xfrm>
            <a:off x="2648759" y="5742622"/>
            <a:ext cx="6228000" cy="0"/>
          </a:xfrm>
          <a:prstGeom prst="line">
            <a:avLst/>
          </a:prstGeom>
          <a:ln>
            <a:prstDash val="dash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18" name="Conector recto de flecha 17"/>
          <p:cNvCxnSpPr/>
          <p:nvPr/>
        </p:nvCxnSpPr>
        <p:spPr>
          <a:xfrm>
            <a:off x="2187545" y="3353945"/>
            <a:ext cx="327400" cy="0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105" name="Conector recto de flecha 104"/>
          <p:cNvCxnSpPr/>
          <p:nvPr/>
        </p:nvCxnSpPr>
        <p:spPr>
          <a:xfrm>
            <a:off x="2187545" y="2697793"/>
            <a:ext cx="327400" cy="0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106" name="Conector recto de flecha 105"/>
          <p:cNvCxnSpPr/>
          <p:nvPr/>
        </p:nvCxnSpPr>
        <p:spPr>
          <a:xfrm>
            <a:off x="2187545" y="2163662"/>
            <a:ext cx="327400" cy="0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107" name="Conector recto de flecha 106"/>
          <p:cNvCxnSpPr/>
          <p:nvPr/>
        </p:nvCxnSpPr>
        <p:spPr>
          <a:xfrm>
            <a:off x="1930016" y="1646421"/>
            <a:ext cx="584929" cy="0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111" name="Rectángulo 110">
            <a:extLst>
              <a:ext uri="{FF2B5EF4-FFF2-40B4-BE49-F238E27FC236}">
                <a16:creationId xmlns:a16="http://schemas.microsoft.com/office/drawing/2014/main" id="{BE356034-A5D5-4FA8-968D-8DAA25E553F8}"/>
              </a:ext>
            </a:extLst>
          </p:cNvPr>
          <p:cNvSpPr/>
          <p:nvPr/>
        </p:nvSpPr>
        <p:spPr>
          <a:xfrm>
            <a:off x="8951746" y="3139426"/>
            <a:ext cx="407677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algn="r">
              <a:buNone/>
            </a:pPr>
            <a:r>
              <a:rPr lang="es-ES_tradnl" altLang="es-ES" sz="1400" b="1" dirty="0">
                <a:solidFill>
                  <a:schemeClr val="accent6">
                    <a:lumMod val="75000"/>
                  </a:schemeClr>
                </a:solidFill>
                <a:latin typeface="Arial Narrow" panose="020B0606020202030204" pitchFamily="34" charset="0"/>
              </a:rPr>
              <a:t>V</a:t>
            </a:r>
            <a:r>
              <a:rPr lang="es-ES_tradnl" altLang="es-ES" sz="1400" b="1" dirty="0" smtClean="0">
                <a:solidFill>
                  <a:schemeClr val="accent6">
                    <a:lumMod val="75000"/>
                  </a:schemeClr>
                </a:solidFill>
                <a:latin typeface="Arial Narrow" panose="020B0606020202030204" pitchFamily="34" charset="0"/>
              </a:rPr>
              <a:t>1</a:t>
            </a:r>
            <a:endParaRPr lang="es-ES" altLang="es-ES" sz="1400" i="1" dirty="0">
              <a:solidFill>
                <a:schemeClr val="accent6">
                  <a:lumMod val="75000"/>
                </a:schemeClr>
              </a:solidFill>
              <a:latin typeface="Arial Narrow" panose="020B0606020202030204" pitchFamily="34" charset="0"/>
            </a:endParaRPr>
          </a:p>
        </p:txBody>
      </p:sp>
      <p:sp>
        <p:nvSpPr>
          <p:cNvPr id="112" name="Rectángulo 111">
            <a:extLst>
              <a:ext uri="{FF2B5EF4-FFF2-40B4-BE49-F238E27FC236}">
                <a16:creationId xmlns:a16="http://schemas.microsoft.com/office/drawing/2014/main" id="{BE356034-A5D5-4FA8-968D-8DAA25E553F8}"/>
              </a:ext>
            </a:extLst>
          </p:cNvPr>
          <p:cNvSpPr/>
          <p:nvPr/>
        </p:nvSpPr>
        <p:spPr>
          <a:xfrm>
            <a:off x="8945040" y="4105005"/>
            <a:ext cx="414383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algn="r">
              <a:buNone/>
            </a:pPr>
            <a:r>
              <a:rPr lang="es-ES_tradnl" altLang="es-ES" sz="1400" b="1" dirty="0" smtClean="0">
                <a:solidFill>
                  <a:schemeClr val="accent6">
                    <a:lumMod val="75000"/>
                  </a:schemeClr>
                </a:solidFill>
                <a:latin typeface="Arial Narrow" panose="020B0606020202030204" pitchFamily="34" charset="0"/>
              </a:rPr>
              <a:t>V2</a:t>
            </a:r>
            <a:endParaRPr lang="es-ES" altLang="es-ES" sz="1400" i="1" dirty="0">
              <a:solidFill>
                <a:schemeClr val="accent6">
                  <a:lumMod val="75000"/>
                </a:schemeClr>
              </a:solidFill>
              <a:latin typeface="Arial Narrow" panose="020B0606020202030204" pitchFamily="34" charset="0"/>
            </a:endParaRPr>
          </a:p>
        </p:txBody>
      </p:sp>
      <p:sp>
        <p:nvSpPr>
          <p:cNvPr id="113" name="Rectángulo 112">
            <a:extLst>
              <a:ext uri="{FF2B5EF4-FFF2-40B4-BE49-F238E27FC236}">
                <a16:creationId xmlns:a16="http://schemas.microsoft.com/office/drawing/2014/main" id="{BE356034-A5D5-4FA8-968D-8DAA25E553F8}"/>
              </a:ext>
            </a:extLst>
          </p:cNvPr>
          <p:cNvSpPr/>
          <p:nvPr/>
        </p:nvSpPr>
        <p:spPr>
          <a:xfrm>
            <a:off x="8937788" y="5083133"/>
            <a:ext cx="421635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algn="r">
              <a:buNone/>
            </a:pPr>
            <a:r>
              <a:rPr lang="es-ES_tradnl" altLang="es-ES" sz="1400" b="1" dirty="0" smtClean="0">
                <a:solidFill>
                  <a:schemeClr val="accent6">
                    <a:lumMod val="75000"/>
                  </a:schemeClr>
                </a:solidFill>
                <a:latin typeface="Arial Narrow" panose="020B0606020202030204" pitchFamily="34" charset="0"/>
              </a:rPr>
              <a:t>V3</a:t>
            </a:r>
            <a:endParaRPr lang="es-ES" altLang="es-ES" sz="1400" i="1" dirty="0">
              <a:solidFill>
                <a:schemeClr val="accent6">
                  <a:lumMod val="75000"/>
                </a:schemeClr>
              </a:solidFill>
              <a:latin typeface="Arial Narrow" panose="020B0606020202030204" pitchFamily="34" charset="0"/>
            </a:endParaRPr>
          </a:p>
        </p:txBody>
      </p:sp>
      <p:sp>
        <p:nvSpPr>
          <p:cNvPr id="114" name="Cerrar llave 113"/>
          <p:cNvSpPr/>
          <p:nvPr/>
        </p:nvSpPr>
        <p:spPr>
          <a:xfrm>
            <a:off x="8863795" y="2915099"/>
            <a:ext cx="117172" cy="747872"/>
          </a:xfrm>
          <a:prstGeom prst="rightBrace">
            <a:avLst/>
          </a:prstGeom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15" name="Cerrar llave 114"/>
          <p:cNvSpPr/>
          <p:nvPr/>
        </p:nvSpPr>
        <p:spPr>
          <a:xfrm>
            <a:off x="8860442" y="3879442"/>
            <a:ext cx="117172" cy="747872"/>
          </a:xfrm>
          <a:prstGeom prst="rightBrace">
            <a:avLst/>
          </a:prstGeom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16" name="Cerrar llave 115"/>
          <p:cNvSpPr/>
          <p:nvPr/>
        </p:nvSpPr>
        <p:spPr>
          <a:xfrm>
            <a:off x="8856816" y="4861301"/>
            <a:ext cx="117172" cy="747872"/>
          </a:xfrm>
          <a:prstGeom prst="rightBrace">
            <a:avLst/>
          </a:prstGeom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17" name="Rectángulo 116">
            <a:extLst>
              <a:ext uri="{FF2B5EF4-FFF2-40B4-BE49-F238E27FC236}">
                <a16:creationId xmlns:a16="http://schemas.microsoft.com/office/drawing/2014/main" id="{BE356034-A5D5-4FA8-968D-8DAA25E553F8}"/>
              </a:ext>
            </a:extLst>
          </p:cNvPr>
          <p:cNvSpPr/>
          <p:nvPr/>
        </p:nvSpPr>
        <p:spPr>
          <a:xfrm>
            <a:off x="5975109" y="2726860"/>
            <a:ext cx="1820975" cy="276999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marL="0" indent="0" algn="r">
              <a:buNone/>
            </a:pPr>
            <a:r>
              <a:rPr lang="es-ES_tradnl" altLang="es-ES" sz="1200" b="1" dirty="0" smtClean="0">
                <a:solidFill>
                  <a:schemeClr val="accent6">
                    <a:lumMod val="75000"/>
                  </a:schemeClr>
                </a:solidFill>
                <a:latin typeface="Arial Narrow" panose="020B0606020202030204" pitchFamily="34" charset="0"/>
              </a:rPr>
              <a:t>FLUJO DE LA NARRATIVA</a:t>
            </a:r>
            <a:endParaRPr lang="es-ES" altLang="es-ES" sz="1200" i="1" dirty="0">
              <a:solidFill>
                <a:schemeClr val="accent6">
                  <a:lumMod val="75000"/>
                </a:schemeClr>
              </a:solidFill>
              <a:latin typeface="Arial Narrow" panose="020B0606020202030204" pitchFamily="34" charset="0"/>
            </a:endParaRPr>
          </a:p>
        </p:txBody>
      </p:sp>
      <p:sp>
        <p:nvSpPr>
          <p:cNvPr id="122" name="Rectángulo 121">
            <a:extLst>
              <a:ext uri="{FF2B5EF4-FFF2-40B4-BE49-F238E27FC236}">
                <a16:creationId xmlns:a16="http://schemas.microsoft.com/office/drawing/2014/main" id="{BE356034-A5D5-4FA8-968D-8DAA25E553F8}"/>
              </a:ext>
            </a:extLst>
          </p:cNvPr>
          <p:cNvSpPr/>
          <p:nvPr/>
        </p:nvSpPr>
        <p:spPr>
          <a:xfrm>
            <a:off x="6472707" y="3584127"/>
            <a:ext cx="892102" cy="461665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marL="0" indent="0" algn="ctr">
              <a:buNone/>
            </a:pPr>
            <a:r>
              <a:rPr lang="es-ES_tradnl" altLang="es-ES" sz="1200" b="1" dirty="0" smtClean="0">
                <a:solidFill>
                  <a:schemeClr val="accent6">
                    <a:lumMod val="75000"/>
                  </a:schemeClr>
                </a:solidFill>
                <a:latin typeface="Arial Narrow" panose="020B0606020202030204" pitchFamily="34" charset="0"/>
              </a:rPr>
              <a:t>ORDEN / PRIORIDAD</a:t>
            </a:r>
            <a:endParaRPr lang="es-ES" altLang="es-ES" sz="1200" i="1" dirty="0">
              <a:solidFill>
                <a:schemeClr val="accent6">
                  <a:lumMod val="75000"/>
                </a:schemeClr>
              </a:solidFill>
              <a:latin typeface="Arial Narrow" panose="020B0606020202030204" pitchFamily="34" charset="0"/>
            </a:endParaRPr>
          </a:p>
        </p:txBody>
      </p:sp>
      <p:grpSp>
        <p:nvGrpSpPr>
          <p:cNvPr id="154" name="Grupo 153"/>
          <p:cNvGrpSpPr/>
          <p:nvPr/>
        </p:nvGrpSpPr>
        <p:grpSpPr>
          <a:xfrm>
            <a:off x="10459591" y="2957522"/>
            <a:ext cx="936104" cy="2833307"/>
            <a:chOff x="10552410" y="3112571"/>
            <a:chExt cx="936104" cy="2833307"/>
          </a:xfrm>
        </p:grpSpPr>
        <p:sp>
          <p:nvSpPr>
            <p:cNvPr id="123" name="Rectángulo 122"/>
            <p:cNvSpPr/>
            <p:nvPr/>
          </p:nvSpPr>
          <p:spPr>
            <a:xfrm>
              <a:off x="10552410" y="3112571"/>
              <a:ext cx="423265" cy="171213"/>
            </a:xfrm>
            <a:prstGeom prst="rect">
              <a:avLst/>
            </a:prstGeom>
            <a:solidFill>
              <a:srgbClr val="FF0000"/>
            </a:soli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24" name="Rectángulo 123"/>
            <p:cNvSpPr/>
            <p:nvPr/>
          </p:nvSpPr>
          <p:spPr>
            <a:xfrm>
              <a:off x="10552410" y="3329969"/>
              <a:ext cx="423265" cy="171213"/>
            </a:xfrm>
            <a:prstGeom prst="rect">
              <a:avLst/>
            </a:prstGeom>
            <a:solidFill>
              <a:srgbClr val="C00000"/>
            </a:soli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25" name="Rectángulo 124"/>
            <p:cNvSpPr/>
            <p:nvPr/>
          </p:nvSpPr>
          <p:spPr>
            <a:xfrm>
              <a:off x="10552410" y="3540756"/>
              <a:ext cx="423265" cy="171213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26" name="Rectángulo 125"/>
            <p:cNvSpPr/>
            <p:nvPr/>
          </p:nvSpPr>
          <p:spPr>
            <a:xfrm>
              <a:off x="10552410" y="3771735"/>
              <a:ext cx="423265" cy="171213"/>
            </a:xfrm>
            <a:prstGeom prst="rect">
              <a:avLst/>
            </a:prstGeom>
            <a:solidFill>
              <a:srgbClr val="FF0000"/>
            </a:soli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27" name="Rectángulo 126"/>
            <p:cNvSpPr/>
            <p:nvPr/>
          </p:nvSpPr>
          <p:spPr>
            <a:xfrm>
              <a:off x="10552410" y="3989388"/>
              <a:ext cx="423265" cy="171213"/>
            </a:xfrm>
            <a:prstGeom prst="rect">
              <a:avLst/>
            </a:prstGeom>
            <a:solidFill>
              <a:srgbClr val="C00000"/>
            </a:soli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28" name="Rectángulo 127"/>
            <p:cNvSpPr/>
            <p:nvPr/>
          </p:nvSpPr>
          <p:spPr>
            <a:xfrm>
              <a:off x="10552410" y="4192977"/>
              <a:ext cx="423265" cy="171213"/>
            </a:xfrm>
            <a:prstGeom prst="rect">
              <a:avLst/>
            </a:prstGeom>
            <a:solidFill>
              <a:srgbClr val="FF0000"/>
            </a:soli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29" name="Rectángulo 128"/>
            <p:cNvSpPr/>
            <p:nvPr/>
          </p:nvSpPr>
          <p:spPr>
            <a:xfrm>
              <a:off x="10552410" y="4406529"/>
              <a:ext cx="423265" cy="171213"/>
            </a:xfrm>
            <a:prstGeom prst="rect">
              <a:avLst/>
            </a:prstGeom>
            <a:solidFill>
              <a:srgbClr val="C00000"/>
            </a:soli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30" name="Rectángulo 129"/>
            <p:cNvSpPr/>
            <p:nvPr/>
          </p:nvSpPr>
          <p:spPr>
            <a:xfrm>
              <a:off x="10552410" y="4648727"/>
              <a:ext cx="423265" cy="171213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31" name="Rectángulo 130"/>
            <p:cNvSpPr/>
            <p:nvPr/>
          </p:nvSpPr>
          <p:spPr>
            <a:xfrm>
              <a:off x="10552410" y="4878522"/>
              <a:ext cx="423265" cy="171213"/>
            </a:xfrm>
            <a:prstGeom prst="rect">
              <a:avLst/>
            </a:prstGeom>
            <a:solidFill>
              <a:srgbClr val="C00000"/>
            </a:soli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32" name="Rectángulo 131"/>
            <p:cNvSpPr/>
            <p:nvPr/>
          </p:nvSpPr>
          <p:spPr>
            <a:xfrm>
              <a:off x="10552410" y="5094164"/>
              <a:ext cx="423265" cy="171213"/>
            </a:xfrm>
            <a:prstGeom prst="rect">
              <a:avLst/>
            </a:prstGeom>
            <a:solidFill>
              <a:srgbClr val="FF0000"/>
            </a:soli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33" name="Rectángulo 132"/>
            <p:cNvSpPr/>
            <p:nvPr/>
          </p:nvSpPr>
          <p:spPr>
            <a:xfrm>
              <a:off x="10552410" y="5324846"/>
              <a:ext cx="423265" cy="171213"/>
            </a:xfrm>
            <a:prstGeom prst="rect">
              <a:avLst/>
            </a:prstGeom>
            <a:solidFill>
              <a:srgbClr val="C00000"/>
            </a:soli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34" name="Rectángulo 133"/>
            <p:cNvSpPr/>
            <p:nvPr/>
          </p:nvSpPr>
          <p:spPr>
            <a:xfrm>
              <a:off x="10552410" y="5551912"/>
              <a:ext cx="423265" cy="171213"/>
            </a:xfrm>
            <a:prstGeom prst="rect">
              <a:avLst/>
            </a:prstGeom>
            <a:solidFill>
              <a:srgbClr val="C00000"/>
            </a:soli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36" name="Rectángulo 135"/>
            <p:cNvSpPr/>
            <p:nvPr/>
          </p:nvSpPr>
          <p:spPr>
            <a:xfrm>
              <a:off x="10552410" y="5774665"/>
              <a:ext cx="423265" cy="171213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38" name="Rectángulo 137"/>
            <p:cNvSpPr/>
            <p:nvPr/>
          </p:nvSpPr>
          <p:spPr>
            <a:xfrm>
              <a:off x="11065249" y="3112571"/>
              <a:ext cx="423265" cy="171213"/>
            </a:xfrm>
            <a:prstGeom prst="rect">
              <a:avLst/>
            </a:prstGeom>
            <a:solidFill>
              <a:srgbClr val="FF0000"/>
            </a:soli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39" name="Rectángulo 138"/>
            <p:cNvSpPr/>
            <p:nvPr/>
          </p:nvSpPr>
          <p:spPr>
            <a:xfrm>
              <a:off x="11065249" y="3329969"/>
              <a:ext cx="423265" cy="171213"/>
            </a:xfrm>
            <a:prstGeom prst="rect">
              <a:avLst/>
            </a:prstGeom>
            <a:solidFill>
              <a:srgbClr val="FF0000"/>
            </a:soli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40" name="Rectángulo 139"/>
            <p:cNvSpPr/>
            <p:nvPr/>
          </p:nvSpPr>
          <p:spPr>
            <a:xfrm>
              <a:off x="11065249" y="3540756"/>
              <a:ext cx="423265" cy="171213"/>
            </a:xfrm>
            <a:prstGeom prst="rect">
              <a:avLst/>
            </a:prstGeom>
            <a:solidFill>
              <a:srgbClr val="C00000"/>
            </a:soli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41" name="Rectángulo 140"/>
            <p:cNvSpPr/>
            <p:nvPr/>
          </p:nvSpPr>
          <p:spPr>
            <a:xfrm>
              <a:off x="11065249" y="3771735"/>
              <a:ext cx="423265" cy="171213"/>
            </a:xfrm>
            <a:prstGeom prst="rect">
              <a:avLst/>
            </a:prstGeom>
            <a:solidFill>
              <a:srgbClr val="FF0000"/>
            </a:soli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42" name="Rectángulo 141"/>
            <p:cNvSpPr/>
            <p:nvPr/>
          </p:nvSpPr>
          <p:spPr>
            <a:xfrm>
              <a:off x="11065249" y="3989388"/>
              <a:ext cx="423265" cy="171213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43" name="Rectángulo 142"/>
            <p:cNvSpPr/>
            <p:nvPr/>
          </p:nvSpPr>
          <p:spPr>
            <a:xfrm>
              <a:off x="11065249" y="4192977"/>
              <a:ext cx="423265" cy="171213"/>
            </a:xfrm>
            <a:prstGeom prst="rect">
              <a:avLst/>
            </a:prstGeom>
            <a:solidFill>
              <a:srgbClr val="FF0000"/>
            </a:soli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44" name="Rectángulo 143"/>
            <p:cNvSpPr/>
            <p:nvPr/>
          </p:nvSpPr>
          <p:spPr>
            <a:xfrm>
              <a:off x="11065249" y="4406529"/>
              <a:ext cx="423265" cy="171213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45" name="Rectángulo 144"/>
            <p:cNvSpPr/>
            <p:nvPr/>
          </p:nvSpPr>
          <p:spPr>
            <a:xfrm>
              <a:off x="11065249" y="4648727"/>
              <a:ext cx="423265" cy="171213"/>
            </a:xfrm>
            <a:prstGeom prst="rect">
              <a:avLst/>
            </a:prstGeom>
            <a:solidFill>
              <a:srgbClr val="FF0000"/>
            </a:soli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46" name="Rectángulo 145"/>
            <p:cNvSpPr/>
            <p:nvPr/>
          </p:nvSpPr>
          <p:spPr>
            <a:xfrm>
              <a:off x="11065249" y="4878522"/>
              <a:ext cx="423265" cy="171213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47" name="Rectángulo 146"/>
            <p:cNvSpPr/>
            <p:nvPr/>
          </p:nvSpPr>
          <p:spPr>
            <a:xfrm>
              <a:off x="11065249" y="5094164"/>
              <a:ext cx="423265" cy="171213"/>
            </a:xfrm>
            <a:prstGeom prst="rect">
              <a:avLst/>
            </a:prstGeom>
            <a:solidFill>
              <a:srgbClr val="C00000"/>
            </a:soli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48" name="Rectángulo 147"/>
            <p:cNvSpPr/>
            <p:nvPr/>
          </p:nvSpPr>
          <p:spPr>
            <a:xfrm>
              <a:off x="11065249" y="5324846"/>
              <a:ext cx="423265" cy="171213"/>
            </a:xfrm>
            <a:prstGeom prst="rect">
              <a:avLst/>
            </a:prstGeom>
            <a:solidFill>
              <a:srgbClr val="C00000"/>
            </a:soli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49" name="Rectángulo 148"/>
            <p:cNvSpPr/>
            <p:nvPr/>
          </p:nvSpPr>
          <p:spPr>
            <a:xfrm>
              <a:off x="11065249" y="5551912"/>
              <a:ext cx="423265" cy="171213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150" name="Rectángulo 149"/>
            <p:cNvSpPr/>
            <p:nvPr/>
          </p:nvSpPr>
          <p:spPr>
            <a:xfrm>
              <a:off x="11065249" y="5774665"/>
              <a:ext cx="423265" cy="171213"/>
            </a:xfrm>
            <a:prstGeom prst="rect">
              <a:avLst/>
            </a:prstGeom>
            <a:solidFill>
              <a:srgbClr val="FF0000"/>
            </a:solidFill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</p:grpSp>
      <p:sp>
        <p:nvSpPr>
          <p:cNvPr id="151" name="Rectángulo 150">
            <a:extLst>
              <a:ext uri="{FF2B5EF4-FFF2-40B4-BE49-F238E27FC236}">
                <a16:creationId xmlns:a16="http://schemas.microsoft.com/office/drawing/2014/main" id="{BE356034-A5D5-4FA8-968D-8DAA25E553F8}"/>
              </a:ext>
            </a:extLst>
          </p:cNvPr>
          <p:cNvSpPr/>
          <p:nvPr/>
        </p:nvSpPr>
        <p:spPr>
          <a:xfrm>
            <a:off x="9667730" y="2104480"/>
            <a:ext cx="2425700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 algn="ctr">
              <a:buNone/>
            </a:pPr>
            <a:r>
              <a:rPr lang="es-ES_tradnl" altLang="es-ES" sz="1200" b="1" dirty="0" smtClean="0">
                <a:solidFill>
                  <a:srgbClr val="FF0000"/>
                </a:solidFill>
                <a:latin typeface="Arial Narrow" panose="020B0606020202030204" pitchFamily="34" charset="0"/>
              </a:rPr>
              <a:t>RESTRICCIONES</a:t>
            </a:r>
          </a:p>
          <a:p>
            <a:pPr marL="0" indent="0" algn="ctr">
              <a:buNone/>
            </a:pPr>
            <a:r>
              <a:rPr lang="es-ES_tradnl" altLang="es-ES" sz="1200" i="1" dirty="0" smtClean="0">
                <a:solidFill>
                  <a:srgbClr val="C00000"/>
                </a:solidFill>
                <a:latin typeface="Arial Narrow" panose="020B0606020202030204" pitchFamily="34" charset="0"/>
              </a:rPr>
              <a:t>Trabajo de arquitectura o infraestructura que es necesario hacer antes de que una funcionalidad pueda liberarse</a:t>
            </a:r>
            <a:endParaRPr lang="es-ES" altLang="es-ES" sz="1200" i="1" dirty="0">
              <a:solidFill>
                <a:srgbClr val="C00000"/>
              </a:solidFill>
              <a:latin typeface="Arial Narrow" panose="020B0606020202030204" pitchFamily="34" charset="0"/>
            </a:endParaRPr>
          </a:p>
        </p:txBody>
      </p:sp>
      <p:sp>
        <p:nvSpPr>
          <p:cNvPr id="84" name="Rectángulo 83"/>
          <p:cNvSpPr/>
          <p:nvPr/>
        </p:nvSpPr>
        <p:spPr>
          <a:xfrm>
            <a:off x="5868420" y="2915099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99" name="Rectángulo 98"/>
          <p:cNvSpPr/>
          <p:nvPr/>
        </p:nvSpPr>
        <p:spPr>
          <a:xfrm>
            <a:off x="7481354" y="2927799"/>
            <a:ext cx="423265" cy="317026"/>
          </a:xfrm>
          <a:prstGeom prst="rect">
            <a:avLst/>
          </a:prstGeom>
          <a:solidFill>
            <a:srgbClr val="61D6FF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57176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0"/>
    </mc:Choice>
    <mc:Fallback xmlns="">
      <p:transition spd="slow" advClick="0" advTm="20000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texto 1">
            <a:extLst>
              <a:ext uri="{FF2B5EF4-FFF2-40B4-BE49-F238E27FC236}">
                <a16:creationId xmlns:a16="http://schemas.microsoft.com/office/drawing/2014/main" id="{1B828EBC-B3D2-40D0-B229-D7BF173E6E41}"/>
              </a:ext>
            </a:extLst>
          </p:cNvPr>
          <p:cNvSpPr txBox="1">
            <a:spLocks/>
          </p:cNvSpPr>
          <p:nvPr/>
        </p:nvSpPr>
        <p:spPr>
          <a:xfrm>
            <a:off x="983432" y="2413774"/>
            <a:ext cx="9865096" cy="1008112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4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0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Courier New" pitchFamily="49" charset="0"/>
              <a:buChar char="o"/>
              <a:defRPr sz="18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defTabSz="914400">
              <a:buFont typeface="Wingdings" pitchFamily="2" charset="2"/>
              <a:buNone/>
            </a:pPr>
            <a:r>
              <a:rPr lang="es-ES" altLang="es-ES" sz="4800" b="1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Antes de comenzar…vamos a refrescar la memoria</a:t>
            </a:r>
            <a:endParaRPr lang="es-ES" altLang="es-ES" sz="4800" b="1" dirty="0">
              <a:solidFill>
                <a:srgbClr val="17375E"/>
              </a:solidFill>
              <a:latin typeface="Arial Narrow" panose="020B0606020202030204" pitchFamily="34" charset="0"/>
            </a:endParaRPr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81A055B3-25BA-4157-8C34-2E88AF18CFF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BC21198-D50D-4EFA-BC26-0CB323897433}" type="slidenum">
              <a:rPr lang="es-ES" smtClean="0"/>
              <a:pPr/>
              <a:t>4</a:t>
            </a:fld>
            <a:endParaRPr lang="es-ES"/>
          </a:p>
        </p:txBody>
      </p:sp>
      <p:sp>
        <p:nvSpPr>
          <p:cNvPr id="7" name="CuadroTexto 4">
            <a:extLst>
              <a:ext uri="{FF2B5EF4-FFF2-40B4-BE49-F238E27FC236}">
                <a16:creationId xmlns:a16="http://schemas.microsoft.com/office/drawing/2014/main" id="{A3055C2C-AA11-D640-8DD8-9DA840F3133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273994" y="87313"/>
            <a:ext cx="2743893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/>
            <a:r>
              <a:rPr lang="es-ES" altLang="es-ES" sz="2000" dirty="0">
                <a:solidFill>
                  <a:schemeClr val="bg1"/>
                </a:solidFill>
                <a:latin typeface="+mn-lt"/>
              </a:rPr>
              <a:t>Sprint 0 </a:t>
            </a:r>
            <a:r>
              <a:rPr lang="es-ES" altLang="es-ES" sz="2000" dirty="0" smtClean="0">
                <a:solidFill>
                  <a:schemeClr val="bg1"/>
                </a:solidFill>
                <a:latin typeface="+mn-lt"/>
              </a:rPr>
              <a:t>– Mapas de </a:t>
            </a:r>
            <a:r>
              <a:rPr lang="es-ES" altLang="es-ES" sz="2000" dirty="0" err="1" smtClean="0">
                <a:solidFill>
                  <a:schemeClr val="bg1"/>
                </a:solidFill>
                <a:latin typeface="+mn-lt"/>
              </a:rPr>
              <a:t>HUs</a:t>
            </a:r>
            <a:endParaRPr lang="es-ES" altLang="es-ES" sz="2000" dirty="0">
              <a:solidFill>
                <a:schemeClr val="bg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2541926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0"/>
    </mc:Choice>
    <mc:Fallback xmlns="">
      <p:transition spd="slow" advClick="0" advTm="20000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texto 1">
            <a:extLst>
              <a:ext uri="{FF2B5EF4-FFF2-40B4-BE49-F238E27FC236}">
                <a16:creationId xmlns:a16="http://schemas.microsoft.com/office/drawing/2014/main" id="{1B828EBC-B3D2-40D0-B229-D7BF173E6E41}"/>
              </a:ext>
            </a:extLst>
          </p:cNvPr>
          <p:cNvSpPr txBox="1">
            <a:spLocks/>
          </p:cNvSpPr>
          <p:nvPr/>
        </p:nvSpPr>
        <p:spPr>
          <a:xfrm>
            <a:off x="263352" y="487423"/>
            <a:ext cx="9361040" cy="1008112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4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0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Courier New" pitchFamily="49" charset="0"/>
              <a:buChar char="o"/>
              <a:defRPr sz="18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defTabSz="914400">
              <a:lnSpc>
                <a:spcPct val="150000"/>
              </a:lnSpc>
              <a:buFont typeface="Wingdings" pitchFamily="2" charset="2"/>
              <a:buNone/>
            </a:pPr>
            <a:r>
              <a:rPr lang="es-ES" altLang="es-ES" sz="4800" b="1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Repaso </a:t>
            </a:r>
            <a:r>
              <a:rPr lang="es-ES" altLang="es-ES" sz="4800" b="1" dirty="0">
                <a:solidFill>
                  <a:srgbClr val="17375E"/>
                </a:solidFill>
                <a:latin typeface="Arial Narrow" panose="020B0606020202030204" pitchFamily="34" charset="0"/>
              </a:rPr>
              <a:t>c</a:t>
            </a:r>
            <a:r>
              <a:rPr lang="es-ES" altLang="es-ES" sz="4800" b="1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aracterización de usuarios</a:t>
            </a:r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81A055B3-25BA-4157-8C34-2E88AF18CFF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BC21198-D50D-4EFA-BC26-0CB323897433}" type="slidenum">
              <a:rPr lang="es-ES" smtClean="0"/>
              <a:pPr/>
              <a:t>5</a:t>
            </a:fld>
            <a:endParaRPr lang="es-ES"/>
          </a:p>
        </p:txBody>
      </p:sp>
      <p:sp>
        <p:nvSpPr>
          <p:cNvPr id="7" name="CuadroTexto 4">
            <a:extLst>
              <a:ext uri="{FF2B5EF4-FFF2-40B4-BE49-F238E27FC236}">
                <a16:creationId xmlns:a16="http://schemas.microsoft.com/office/drawing/2014/main" id="{A3055C2C-AA11-D640-8DD8-9DA840F3133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273994" y="87313"/>
            <a:ext cx="2743893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/>
            <a:r>
              <a:rPr lang="es-ES" altLang="es-ES" sz="2000" dirty="0">
                <a:solidFill>
                  <a:schemeClr val="bg1"/>
                </a:solidFill>
                <a:latin typeface="+mn-lt"/>
              </a:rPr>
              <a:t>Sprint 0 </a:t>
            </a:r>
            <a:r>
              <a:rPr lang="es-ES" altLang="es-ES" sz="2000" dirty="0" smtClean="0">
                <a:solidFill>
                  <a:schemeClr val="bg1"/>
                </a:solidFill>
                <a:latin typeface="+mn-lt"/>
              </a:rPr>
              <a:t>– Mapas de </a:t>
            </a:r>
            <a:r>
              <a:rPr lang="es-ES" altLang="es-ES" sz="2000" dirty="0" err="1" smtClean="0">
                <a:solidFill>
                  <a:schemeClr val="bg1"/>
                </a:solidFill>
                <a:latin typeface="+mn-lt"/>
              </a:rPr>
              <a:t>HUs</a:t>
            </a:r>
            <a:endParaRPr lang="es-ES" altLang="es-ES" sz="2000" dirty="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2" name="Imagen 1" descr="Recorte de pantalla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439074">
            <a:off x="5847780" y="2268585"/>
            <a:ext cx="5667903" cy="3966090"/>
          </a:xfrm>
          <a:prstGeom prst="rect">
            <a:avLst/>
          </a:prstGeom>
        </p:spPr>
      </p:pic>
      <p:sp>
        <p:nvSpPr>
          <p:cNvPr id="8" name="Marcador de texto 1">
            <a:extLst>
              <a:ext uri="{FF2B5EF4-FFF2-40B4-BE49-F238E27FC236}">
                <a16:creationId xmlns:a16="http://schemas.microsoft.com/office/drawing/2014/main" id="{F5E2DC4F-3757-764C-A05D-C36B27FA54B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52148" y="1895645"/>
            <a:ext cx="4584377" cy="3384376"/>
          </a:xfr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50000"/>
              </a:lnSpc>
            </a:pPr>
            <a:r>
              <a:rPr lang="es-ES" altLang="es-ES" sz="2200" b="1" dirty="0">
                <a:solidFill>
                  <a:srgbClr val="17375E"/>
                </a:solidFill>
                <a:latin typeface="Arial Narrow" panose="020B0606020202030204" pitchFamily="34" charset="0"/>
              </a:rPr>
              <a:t>Timebox: </a:t>
            </a:r>
            <a:r>
              <a:rPr lang="es-ES" altLang="es-ES" sz="2200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5 minutos</a:t>
            </a:r>
            <a:endParaRPr lang="es-ES" altLang="es-ES" sz="2200" dirty="0">
              <a:solidFill>
                <a:srgbClr val="17375E"/>
              </a:solidFill>
              <a:latin typeface="Arial Narrow" panose="020B060602020203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es-ES" altLang="es-ES" sz="2200" b="1" dirty="0">
                <a:solidFill>
                  <a:srgbClr val="17375E"/>
                </a:solidFill>
                <a:latin typeface="Arial Narrow" panose="020B0606020202030204" pitchFamily="34" charset="0"/>
              </a:rPr>
              <a:t>Ejecución: </a:t>
            </a:r>
            <a:r>
              <a:rPr lang="es-ES" altLang="es-ES" sz="2200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Presentación </a:t>
            </a:r>
          </a:p>
          <a:p>
            <a:pPr algn="just">
              <a:lnSpc>
                <a:spcPct val="150000"/>
              </a:lnSpc>
            </a:pPr>
            <a:r>
              <a:rPr lang="es-ES" altLang="es-ES" sz="2200" b="1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Resultado: </a:t>
            </a:r>
            <a:r>
              <a:rPr lang="es-ES" altLang="es-ES" sz="2200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Recordar resultados de sesiones anteriores.</a:t>
            </a:r>
            <a:endParaRPr lang="es-ES" altLang="es-ES" sz="2200" dirty="0">
              <a:solidFill>
                <a:srgbClr val="17375E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605556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0"/>
    </mc:Choice>
    <mc:Fallback xmlns="">
      <p:transition spd="slow" advClick="0" advTm="20000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texto 1">
            <a:extLst>
              <a:ext uri="{FF2B5EF4-FFF2-40B4-BE49-F238E27FC236}">
                <a16:creationId xmlns:a16="http://schemas.microsoft.com/office/drawing/2014/main" id="{1B828EBC-B3D2-40D0-B229-D7BF173E6E41}"/>
              </a:ext>
            </a:extLst>
          </p:cNvPr>
          <p:cNvSpPr txBox="1">
            <a:spLocks/>
          </p:cNvSpPr>
          <p:nvPr/>
        </p:nvSpPr>
        <p:spPr>
          <a:xfrm>
            <a:off x="263352" y="487423"/>
            <a:ext cx="9361040" cy="1008112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4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0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Courier New" pitchFamily="49" charset="0"/>
              <a:buChar char="o"/>
              <a:defRPr sz="18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defTabSz="914400">
              <a:lnSpc>
                <a:spcPct val="150000"/>
              </a:lnSpc>
              <a:buFont typeface="Wingdings" pitchFamily="2" charset="2"/>
              <a:buNone/>
            </a:pPr>
            <a:r>
              <a:rPr lang="es-ES" altLang="es-ES" sz="4800" b="1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Repaso riesgos</a:t>
            </a:r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81A055B3-25BA-4157-8C34-2E88AF18CFF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BC21198-D50D-4EFA-BC26-0CB323897433}" type="slidenum">
              <a:rPr lang="es-ES" smtClean="0"/>
              <a:pPr/>
              <a:t>6</a:t>
            </a:fld>
            <a:endParaRPr lang="es-ES"/>
          </a:p>
        </p:txBody>
      </p:sp>
      <p:sp>
        <p:nvSpPr>
          <p:cNvPr id="8" name="Marcador de texto 1">
            <a:extLst>
              <a:ext uri="{FF2B5EF4-FFF2-40B4-BE49-F238E27FC236}">
                <a16:creationId xmlns:a16="http://schemas.microsoft.com/office/drawing/2014/main" id="{F5E2DC4F-3757-764C-A05D-C36B27FA54B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75184" y="1895645"/>
            <a:ext cx="7384012" cy="3384376"/>
          </a:xfr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50000"/>
              </a:lnSpc>
            </a:pPr>
            <a:r>
              <a:rPr lang="es-ES" altLang="es-ES" sz="2200" b="1" dirty="0">
                <a:solidFill>
                  <a:srgbClr val="17375E"/>
                </a:solidFill>
                <a:latin typeface="Arial Narrow" panose="020B0606020202030204" pitchFamily="34" charset="0"/>
              </a:rPr>
              <a:t>Timebox: </a:t>
            </a:r>
            <a:r>
              <a:rPr lang="es-ES" altLang="es-ES" sz="2200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5 minutos</a:t>
            </a:r>
            <a:endParaRPr lang="es-ES" altLang="es-ES" sz="2200" dirty="0">
              <a:solidFill>
                <a:srgbClr val="17375E"/>
              </a:solidFill>
              <a:latin typeface="Arial Narrow" panose="020B060602020203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es-ES" altLang="es-ES" sz="2200" b="1" dirty="0">
                <a:solidFill>
                  <a:srgbClr val="17375E"/>
                </a:solidFill>
                <a:latin typeface="Arial Narrow" panose="020B0606020202030204" pitchFamily="34" charset="0"/>
              </a:rPr>
              <a:t>Ejecución: </a:t>
            </a:r>
            <a:r>
              <a:rPr lang="es-ES" altLang="es-ES" sz="2200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Presentación.</a:t>
            </a:r>
          </a:p>
          <a:p>
            <a:pPr algn="just">
              <a:lnSpc>
                <a:spcPct val="150000"/>
              </a:lnSpc>
            </a:pPr>
            <a:r>
              <a:rPr lang="es-ES" altLang="es-ES" sz="2200" b="1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Resultado: </a:t>
            </a:r>
            <a:r>
              <a:rPr lang="es-ES" altLang="es-ES" sz="2200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Recordar resultados de sesiones anteriores (concepción del producto)</a:t>
            </a:r>
            <a:endParaRPr lang="es-ES" altLang="es-ES" sz="2200" dirty="0">
              <a:solidFill>
                <a:srgbClr val="17375E"/>
              </a:solidFill>
              <a:latin typeface="Arial Narrow" panose="020B0606020202030204" pitchFamily="34" charset="0"/>
            </a:endParaRPr>
          </a:p>
        </p:txBody>
      </p:sp>
      <p:pic>
        <p:nvPicPr>
          <p:cNvPr id="9" name="Imagen 8" descr="Imagen que contiene firmar, parada, exterior, señal&#10;&#10;Descripción generada automáticamente">
            <a:extLst>
              <a:ext uri="{FF2B5EF4-FFF2-40B4-BE49-F238E27FC236}">
                <a16:creationId xmlns:a16="http://schemas.microsoft.com/office/drawing/2014/main" id="{A605690A-E50E-4F58-AEFD-A89AE768C05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53768" y="975389"/>
            <a:ext cx="3818905" cy="3818905"/>
          </a:xfrm>
          <a:prstGeom prst="rect">
            <a:avLst/>
          </a:prstGeom>
        </p:spPr>
      </p:pic>
      <p:sp>
        <p:nvSpPr>
          <p:cNvPr id="10" name="Marcador de texto 1">
            <a:extLst>
              <a:ext uri="{FF2B5EF4-FFF2-40B4-BE49-F238E27FC236}">
                <a16:creationId xmlns:a16="http://schemas.microsoft.com/office/drawing/2014/main" id="{F5E2DC4F-3757-764C-A05D-C36B27FA54B5}"/>
              </a:ext>
            </a:extLst>
          </p:cNvPr>
          <p:cNvSpPr txBox="1">
            <a:spLocks/>
          </p:cNvSpPr>
          <p:nvPr/>
        </p:nvSpPr>
        <p:spPr>
          <a:xfrm>
            <a:off x="2781300" y="5484514"/>
            <a:ext cx="6866784" cy="776996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4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0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Courier New" pitchFamily="49" charset="0"/>
              <a:buChar char="o"/>
              <a:defRPr sz="18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defTabSz="914400">
              <a:lnSpc>
                <a:spcPct val="150000"/>
              </a:lnSpc>
              <a:buNone/>
            </a:pPr>
            <a:r>
              <a:rPr lang="es-ES" altLang="es-ES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</a:rPr>
              <a:t>¿Nos hemos dejado algún riesgo en el tintero?</a:t>
            </a:r>
            <a:endParaRPr lang="es-ES" altLang="es-ES" sz="28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anose="020B0606020202030204" pitchFamily="34" charset="0"/>
            </a:endParaRPr>
          </a:p>
        </p:txBody>
      </p:sp>
      <p:sp>
        <p:nvSpPr>
          <p:cNvPr id="3" name="Flecha derecha 2"/>
          <p:cNvSpPr/>
          <p:nvPr/>
        </p:nvSpPr>
        <p:spPr>
          <a:xfrm>
            <a:off x="1727041" y="5754407"/>
            <a:ext cx="1020179" cy="237211"/>
          </a:xfrm>
          <a:prstGeom prst="rightArrow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1" name="CuadroTexto 4">
            <a:extLst>
              <a:ext uri="{FF2B5EF4-FFF2-40B4-BE49-F238E27FC236}">
                <a16:creationId xmlns:a16="http://schemas.microsoft.com/office/drawing/2014/main" id="{A3055C2C-AA11-D640-8DD8-9DA840F3133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273994" y="87313"/>
            <a:ext cx="2743893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/>
            <a:r>
              <a:rPr lang="es-ES" altLang="es-ES" sz="2000" dirty="0">
                <a:solidFill>
                  <a:schemeClr val="bg1"/>
                </a:solidFill>
                <a:latin typeface="+mn-lt"/>
              </a:rPr>
              <a:t>Sprint 0 </a:t>
            </a:r>
            <a:r>
              <a:rPr lang="es-ES" altLang="es-ES" sz="2000" dirty="0" smtClean="0">
                <a:solidFill>
                  <a:schemeClr val="bg1"/>
                </a:solidFill>
                <a:latin typeface="+mn-lt"/>
              </a:rPr>
              <a:t>– Mapas de </a:t>
            </a:r>
            <a:r>
              <a:rPr lang="es-ES" altLang="es-ES" sz="2000" dirty="0" err="1" smtClean="0">
                <a:solidFill>
                  <a:schemeClr val="bg1"/>
                </a:solidFill>
                <a:latin typeface="+mn-lt"/>
              </a:rPr>
              <a:t>HUs</a:t>
            </a:r>
            <a:endParaRPr lang="es-ES" altLang="es-ES" sz="2000" dirty="0">
              <a:solidFill>
                <a:schemeClr val="bg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5392634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0"/>
    </mc:Choice>
    <mc:Fallback xmlns="">
      <p:transition spd="slow" advClick="0" advTm="20000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texto 1">
            <a:extLst>
              <a:ext uri="{FF2B5EF4-FFF2-40B4-BE49-F238E27FC236}">
                <a16:creationId xmlns:a16="http://schemas.microsoft.com/office/drawing/2014/main" id="{1B828EBC-B3D2-40D0-B229-D7BF173E6E41}"/>
              </a:ext>
            </a:extLst>
          </p:cNvPr>
          <p:cNvSpPr txBox="1">
            <a:spLocks/>
          </p:cNvSpPr>
          <p:nvPr/>
        </p:nvSpPr>
        <p:spPr>
          <a:xfrm>
            <a:off x="263352" y="487423"/>
            <a:ext cx="9361040" cy="1008112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4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0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Courier New" pitchFamily="49" charset="0"/>
              <a:buChar char="o"/>
              <a:defRPr sz="18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defTabSz="914400">
              <a:lnSpc>
                <a:spcPct val="150000"/>
              </a:lnSpc>
              <a:buFont typeface="Wingdings" pitchFamily="2" charset="2"/>
              <a:buNone/>
            </a:pPr>
            <a:r>
              <a:rPr lang="es-ES" altLang="es-ES" sz="4800" b="1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Repaso Impactos (u objetivos)</a:t>
            </a:r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81A055B3-25BA-4157-8C34-2E88AF18CFF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BC21198-D50D-4EFA-BC26-0CB323897433}" type="slidenum">
              <a:rPr lang="es-ES" smtClean="0"/>
              <a:pPr/>
              <a:t>7</a:t>
            </a:fld>
            <a:endParaRPr lang="es-ES"/>
          </a:p>
        </p:txBody>
      </p:sp>
      <p:sp>
        <p:nvSpPr>
          <p:cNvPr id="8" name="Marcador de texto 1">
            <a:extLst>
              <a:ext uri="{FF2B5EF4-FFF2-40B4-BE49-F238E27FC236}">
                <a16:creationId xmlns:a16="http://schemas.microsoft.com/office/drawing/2014/main" id="{F5E2DC4F-3757-764C-A05D-C36B27FA54B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52148" y="1895645"/>
            <a:ext cx="4143651" cy="3384376"/>
          </a:xfr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50000"/>
              </a:lnSpc>
            </a:pPr>
            <a:r>
              <a:rPr lang="es-ES" altLang="es-ES" sz="2200" b="1" dirty="0">
                <a:solidFill>
                  <a:srgbClr val="17375E"/>
                </a:solidFill>
                <a:latin typeface="Arial Narrow" panose="020B0606020202030204" pitchFamily="34" charset="0"/>
              </a:rPr>
              <a:t>Timebox: </a:t>
            </a:r>
            <a:r>
              <a:rPr lang="es-ES" altLang="es-ES" sz="2200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5 minutos</a:t>
            </a:r>
            <a:endParaRPr lang="es-ES" altLang="es-ES" sz="2200" dirty="0">
              <a:solidFill>
                <a:srgbClr val="17375E"/>
              </a:solidFill>
              <a:latin typeface="Arial Narrow" panose="020B060602020203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es-ES" altLang="es-ES" sz="2200" b="1" dirty="0">
                <a:solidFill>
                  <a:srgbClr val="17375E"/>
                </a:solidFill>
                <a:latin typeface="Arial Narrow" panose="020B0606020202030204" pitchFamily="34" charset="0"/>
              </a:rPr>
              <a:t>Ejecución: </a:t>
            </a:r>
            <a:r>
              <a:rPr lang="es-ES" altLang="es-ES" sz="2200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Presentación.</a:t>
            </a:r>
          </a:p>
          <a:p>
            <a:pPr algn="just">
              <a:lnSpc>
                <a:spcPct val="150000"/>
              </a:lnSpc>
            </a:pPr>
            <a:r>
              <a:rPr lang="es-ES" altLang="es-ES" sz="2200" b="1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Resultado: </a:t>
            </a:r>
            <a:r>
              <a:rPr lang="es-ES" altLang="es-ES" sz="2200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Recordar resultados de sesiones anteriores.</a:t>
            </a:r>
            <a:endParaRPr lang="es-ES" altLang="es-ES" sz="2200" dirty="0">
              <a:solidFill>
                <a:srgbClr val="17375E"/>
              </a:solidFill>
              <a:latin typeface="Arial Narrow" panose="020B0606020202030204" pitchFamily="34" charset="0"/>
            </a:endParaRPr>
          </a:p>
        </p:txBody>
      </p:sp>
      <p:pic>
        <p:nvPicPr>
          <p:cNvPr id="2" name="Imagen 1" descr="Recorte de pantalla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878123">
            <a:off x="4747734" y="1837764"/>
            <a:ext cx="3204573" cy="1910310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pic>
        <p:nvPicPr>
          <p:cNvPr id="3" name="Imagen 2" descr="Recorte de pantalla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276"/>
          <a:stretch/>
        </p:blipFill>
        <p:spPr>
          <a:xfrm>
            <a:off x="6047640" y="3501008"/>
            <a:ext cx="5849465" cy="226635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9" name="CuadroTexto 4">
            <a:extLst>
              <a:ext uri="{FF2B5EF4-FFF2-40B4-BE49-F238E27FC236}">
                <a16:creationId xmlns:a16="http://schemas.microsoft.com/office/drawing/2014/main" id="{A3055C2C-AA11-D640-8DD8-9DA840F3133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273994" y="87313"/>
            <a:ext cx="2743893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/>
            <a:r>
              <a:rPr lang="es-ES" altLang="es-ES" sz="2000" dirty="0">
                <a:solidFill>
                  <a:schemeClr val="bg1"/>
                </a:solidFill>
                <a:latin typeface="+mn-lt"/>
              </a:rPr>
              <a:t>Sprint 0 </a:t>
            </a:r>
            <a:r>
              <a:rPr lang="es-ES" altLang="es-ES" sz="2000" dirty="0" smtClean="0">
                <a:solidFill>
                  <a:schemeClr val="bg1"/>
                </a:solidFill>
                <a:latin typeface="+mn-lt"/>
              </a:rPr>
              <a:t>– Mapas de </a:t>
            </a:r>
            <a:r>
              <a:rPr lang="es-ES" altLang="es-ES" sz="2000" dirty="0" err="1" smtClean="0">
                <a:solidFill>
                  <a:schemeClr val="bg1"/>
                </a:solidFill>
                <a:latin typeface="+mn-lt"/>
              </a:rPr>
              <a:t>HUs</a:t>
            </a:r>
            <a:endParaRPr lang="es-ES" altLang="es-ES" sz="2000" dirty="0">
              <a:solidFill>
                <a:schemeClr val="bg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3893862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0"/>
    </mc:Choice>
    <mc:Fallback xmlns="">
      <p:transition spd="slow" advClick="0" advTm="20000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texto 1">
            <a:extLst>
              <a:ext uri="{FF2B5EF4-FFF2-40B4-BE49-F238E27FC236}">
                <a16:creationId xmlns:a16="http://schemas.microsoft.com/office/drawing/2014/main" id="{1B828EBC-B3D2-40D0-B229-D7BF173E6E41}"/>
              </a:ext>
            </a:extLst>
          </p:cNvPr>
          <p:cNvSpPr txBox="1">
            <a:spLocks/>
          </p:cNvSpPr>
          <p:nvPr/>
        </p:nvSpPr>
        <p:spPr>
          <a:xfrm>
            <a:off x="2711624" y="2564904"/>
            <a:ext cx="7128792" cy="1296144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4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0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Courier New" pitchFamily="49" charset="0"/>
              <a:buChar char="o"/>
              <a:defRPr sz="18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defTabSz="914400">
              <a:lnSpc>
                <a:spcPct val="150000"/>
              </a:lnSpc>
              <a:buFont typeface="Wingdings" pitchFamily="2" charset="2"/>
              <a:buNone/>
            </a:pPr>
            <a:r>
              <a:rPr lang="es-ES" altLang="es-ES" sz="4800" b="1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Dinámica de calentamiento</a:t>
            </a:r>
            <a:endParaRPr lang="es-ES" altLang="es-ES" sz="4800" b="1" dirty="0">
              <a:solidFill>
                <a:srgbClr val="17375E"/>
              </a:solidFill>
              <a:latin typeface="Arial Narrow" panose="020B0606020202030204" pitchFamily="34" charset="0"/>
            </a:endParaRPr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81A055B3-25BA-4157-8C34-2E88AF18CFF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BC21198-D50D-4EFA-BC26-0CB323897433}" type="slidenum">
              <a:rPr lang="es-ES" smtClean="0"/>
              <a:pPr/>
              <a:t>8</a:t>
            </a:fld>
            <a:endParaRPr lang="es-ES"/>
          </a:p>
        </p:txBody>
      </p:sp>
      <p:sp>
        <p:nvSpPr>
          <p:cNvPr id="8" name="CuadroTexto 4">
            <a:extLst>
              <a:ext uri="{FF2B5EF4-FFF2-40B4-BE49-F238E27FC236}">
                <a16:creationId xmlns:a16="http://schemas.microsoft.com/office/drawing/2014/main" id="{A3055C2C-AA11-D640-8DD8-9DA840F3133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273994" y="87313"/>
            <a:ext cx="2743893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/>
            <a:r>
              <a:rPr lang="es-ES" altLang="es-ES" sz="2000" dirty="0">
                <a:solidFill>
                  <a:schemeClr val="bg1"/>
                </a:solidFill>
                <a:latin typeface="+mn-lt"/>
              </a:rPr>
              <a:t>Sprint 0 </a:t>
            </a:r>
            <a:r>
              <a:rPr lang="es-ES" altLang="es-ES" sz="2000" dirty="0" smtClean="0">
                <a:solidFill>
                  <a:schemeClr val="bg1"/>
                </a:solidFill>
                <a:latin typeface="+mn-lt"/>
              </a:rPr>
              <a:t>– Mapas de </a:t>
            </a:r>
            <a:r>
              <a:rPr lang="es-ES" altLang="es-ES" sz="2000" dirty="0" err="1" smtClean="0">
                <a:solidFill>
                  <a:schemeClr val="bg1"/>
                </a:solidFill>
                <a:latin typeface="+mn-lt"/>
              </a:rPr>
              <a:t>HUs</a:t>
            </a:r>
            <a:endParaRPr lang="es-ES" altLang="es-ES" sz="2000" dirty="0">
              <a:solidFill>
                <a:schemeClr val="bg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1252594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0"/>
    </mc:Choice>
    <mc:Fallback xmlns="">
      <p:transition spd="slow" advClick="0" advTm="20000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texto 1">
            <a:extLst>
              <a:ext uri="{FF2B5EF4-FFF2-40B4-BE49-F238E27FC236}">
                <a16:creationId xmlns:a16="http://schemas.microsoft.com/office/drawing/2014/main" id="{1B828EBC-B3D2-40D0-B229-D7BF173E6E41}"/>
              </a:ext>
            </a:extLst>
          </p:cNvPr>
          <p:cNvSpPr txBox="1">
            <a:spLocks/>
          </p:cNvSpPr>
          <p:nvPr/>
        </p:nvSpPr>
        <p:spPr>
          <a:xfrm>
            <a:off x="263351" y="648032"/>
            <a:ext cx="11451427" cy="1008112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4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0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Courier New" pitchFamily="49" charset="0"/>
              <a:buChar char="o"/>
              <a:defRPr sz="1800" kern="1200">
                <a:solidFill>
                  <a:schemeClr val="tx2">
                    <a:lumMod val="75000"/>
                  </a:schemeClr>
                </a:solidFill>
                <a:latin typeface="+mn-lt"/>
                <a:ea typeface="MS PGothic" panose="020B0600070205080204" pitchFamily="34" charset="-128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MS PGothic" panose="020B0600070205080204" pitchFamily="34" charset="-128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defTabSz="914400">
              <a:lnSpc>
                <a:spcPct val="150000"/>
              </a:lnSpc>
              <a:buFont typeface="Wingdings" pitchFamily="2" charset="2"/>
              <a:buNone/>
            </a:pPr>
            <a:r>
              <a:rPr lang="es-ES" altLang="es-ES" sz="4000" b="1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Calentamiento: Crea tu Mapa de </a:t>
            </a:r>
            <a:r>
              <a:rPr lang="es-ES" altLang="es-ES" sz="4000" b="1" dirty="0" err="1" smtClean="0">
                <a:solidFill>
                  <a:srgbClr val="17375E"/>
                </a:solidFill>
                <a:latin typeface="Arial Narrow" panose="020B0606020202030204" pitchFamily="34" charset="0"/>
              </a:rPr>
              <a:t>HUs</a:t>
            </a:r>
            <a:r>
              <a:rPr lang="es-ES" altLang="es-ES" sz="4000" b="1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 de esta mañana</a:t>
            </a:r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81A055B3-25BA-4157-8C34-2E88AF18CFF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BC21198-D50D-4EFA-BC26-0CB323897433}" type="slidenum">
              <a:rPr lang="es-ES" smtClean="0"/>
              <a:pPr/>
              <a:t>9</a:t>
            </a:fld>
            <a:endParaRPr lang="es-ES"/>
          </a:p>
        </p:txBody>
      </p:sp>
      <p:sp>
        <p:nvSpPr>
          <p:cNvPr id="8" name="Marcador de texto 1">
            <a:extLst>
              <a:ext uri="{FF2B5EF4-FFF2-40B4-BE49-F238E27FC236}">
                <a16:creationId xmlns:a16="http://schemas.microsoft.com/office/drawing/2014/main" id="{F5E2DC4F-3757-764C-A05D-C36B27FA54B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52148" y="1895645"/>
            <a:ext cx="6159876" cy="3384376"/>
          </a:xfr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50000"/>
              </a:lnSpc>
            </a:pPr>
            <a:r>
              <a:rPr lang="es-ES" altLang="es-ES" sz="2200" b="1" dirty="0">
                <a:solidFill>
                  <a:srgbClr val="17375E"/>
                </a:solidFill>
                <a:latin typeface="Arial Narrow" panose="020B0606020202030204" pitchFamily="34" charset="0"/>
              </a:rPr>
              <a:t>Timebox: </a:t>
            </a:r>
            <a:r>
              <a:rPr lang="es-ES" altLang="es-ES" sz="2200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5 minutos</a:t>
            </a:r>
            <a:endParaRPr lang="es-ES" altLang="es-ES" sz="2200" dirty="0">
              <a:solidFill>
                <a:srgbClr val="17375E"/>
              </a:solidFill>
              <a:latin typeface="Arial Narrow" panose="020B060602020203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es-ES" altLang="es-ES" sz="2200" b="1" dirty="0">
                <a:solidFill>
                  <a:srgbClr val="17375E"/>
                </a:solidFill>
                <a:latin typeface="Arial Narrow" panose="020B0606020202030204" pitchFamily="34" charset="0"/>
              </a:rPr>
              <a:t>Ejecución: </a:t>
            </a:r>
            <a:r>
              <a:rPr lang="es-ES" altLang="es-ES" sz="2200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Identifica y escribe las actividades que has hecho esta mañana hasta llegar aquí</a:t>
            </a:r>
          </a:p>
          <a:p>
            <a:pPr algn="just">
              <a:lnSpc>
                <a:spcPct val="150000"/>
              </a:lnSpc>
            </a:pPr>
            <a:r>
              <a:rPr lang="es-ES" altLang="es-ES" sz="2200" b="1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Resultado: </a:t>
            </a:r>
            <a:r>
              <a:rPr lang="es-ES" altLang="es-ES" sz="2200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Mapa de </a:t>
            </a:r>
            <a:r>
              <a:rPr lang="es-ES" altLang="es-ES" sz="2200" dirty="0" err="1" smtClean="0">
                <a:solidFill>
                  <a:srgbClr val="17375E"/>
                </a:solidFill>
                <a:latin typeface="Arial Narrow" panose="020B0606020202030204" pitchFamily="34" charset="0"/>
              </a:rPr>
              <a:t>HUs</a:t>
            </a:r>
            <a:r>
              <a:rPr lang="es-ES" altLang="es-ES" sz="2200" dirty="0" smtClean="0">
                <a:solidFill>
                  <a:srgbClr val="17375E"/>
                </a:solidFill>
                <a:latin typeface="Arial Narrow" panose="020B0606020202030204" pitchFamily="34" charset="0"/>
              </a:rPr>
              <a:t> diario</a:t>
            </a:r>
            <a:endParaRPr lang="es-ES" altLang="es-ES" sz="2200" dirty="0">
              <a:solidFill>
                <a:srgbClr val="17375E"/>
              </a:solidFill>
              <a:latin typeface="Arial Narrow" panose="020B0606020202030204" pitchFamily="34" charset="0"/>
            </a:endParaRPr>
          </a:p>
        </p:txBody>
      </p:sp>
      <p:pic>
        <p:nvPicPr>
          <p:cNvPr id="4" name="Imagen 3" descr="Recorte de pantalla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0056" y="1484784"/>
            <a:ext cx="4970706" cy="4428615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sp>
        <p:nvSpPr>
          <p:cNvPr id="9" name="CuadroTexto 4">
            <a:extLst>
              <a:ext uri="{FF2B5EF4-FFF2-40B4-BE49-F238E27FC236}">
                <a16:creationId xmlns:a16="http://schemas.microsoft.com/office/drawing/2014/main" id="{A3055C2C-AA11-D640-8DD8-9DA840F3133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273994" y="87313"/>
            <a:ext cx="2743893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/>
            <a:r>
              <a:rPr lang="es-ES" altLang="es-ES" sz="2000" dirty="0">
                <a:solidFill>
                  <a:schemeClr val="bg1"/>
                </a:solidFill>
                <a:latin typeface="+mn-lt"/>
              </a:rPr>
              <a:t>Sprint 0 </a:t>
            </a:r>
            <a:r>
              <a:rPr lang="es-ES" altLang="es-ES" sz="2000" dirty="0" smtClean="0">
                <a:solidFill>
                  <a:schemeClr val="bg1"/>
                </a:solidFill>
                <a:latin typeface="+mn-lt"/>
              </a:rPr>
              <a:t>– Mapas de </a:t>
            </a:r>
            <a:r>
              <a:rPr lang="es-ES" altLang="es-ES" sz="2000" dirty="0" err="1" smtClean="0">
                <a:solidFill>
                  <a:schemeClr val="bg1"/>
                </a:solidFill>
                <a:latin typeface="+mn-lt"/>
              </a:rPr>
              <a:t>HUs</a:t>
            </a:r>
            <a:endParaRPr lang="es-ES" altLang="es-ES" sz="2000" dirty="0">
              <a:solidFill>
                <a:schemeClr val="bg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8189931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0"/>
    </mc:Choice>
    <mc:Fallback xmlns="">
      <p:transition spd="slow" advClick="0" advTm="20000"/>
    </mc:Fallback>
  </mc:AlternateContent>
</p:sld>
</file>

<file path=ppt/theme/theme1.xml><?xml version="1.0" encoding="utf-8"?>
<a:theme xmlns:a="http://schemas.openxmlformats.org/drawingml/2006/main" name="Diseño personalizado">
  <a:themeElements>
    <a:clrScheme name="Escala de grises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Diseño personalizado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F7A1368CFF5E64AB755F539871FF7F5" ma:contentTypeVersion="13" ma:contentTypeDescription="Create a new document." ma:contentTypeScope="" ma:versionID="fcff5d5c06391a6f5df3219b326cc06b">
  <xsd:schema xmlns:xsd="http://www.w3.org/2001/XMLSchema" xmlns:xs="http://www.w3.org/2001/XMLSchema" xmlns:p="http://schemas.microsoft.com/office/2006/metadata/properties" xmlns:ns3="ef5b6d45-5bdc-4885-9e93-21e77af8eb98" xmlns:ns4="4071a978-949a-4036-ae75-cb45b339e015" targetNamespace="http://schemas.microsoft.com/office/2006/metadata/properties" ma:root="true" ma:fieldsID="a2210f65f7836225f0eb545a60eb4c28" ns3:_="" ns4:_="">
    <xsd:import namespace="ef5b6d45-5bdc-4885-9e93-21e77af8eb98"/>
    <xsd:import namespace="4071a978-949a-4036-ae75-cb45b339e015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edWithDetails" minOccurs="0"/>
                <xsd:element ref="ns3:SharingHintHash" minOccurs="0"/>
                <xsd:element ref="ns4:MediaServiceMetadata" minOccurs="0"/>
                <xsd:element ref="ns4:MediaServiceFastMetadata" minOccurs="0"/>
                <xsd:element ref="ns4:MediaServiceAutoTags" minOccurs="0"/>
                <xsd:element ref="ns4:MediaServiceGenerationTime" minOccurs="0"/>
                <xsd:element ref="ns4:MediaServiceEventHashCode" minOccurs="0"/>
                <xsd:element ref="ns4:MediaServiceOCR" minOccurs="0"/>
                <xsd:element ref="ns4:MediaServiceDateTaken" minOccurs="0"/>
                <xsd:element ref="ns4:MediaServiceAutoKeyPoints" minOccurs="0"/>
                <xsd:element ref="ns4:MediaServiceKeyPoints" minOccurs="0"/>
                <xsd:element ref="ns4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f5b6d45-5bdc-4885-9e93-21e77af8eb98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Sharing Hint Hash" ma:hidden="true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1a978-949a-4036-ae75-cb45b339e01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7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internalName="MediaServiceLocation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DDCED9F6-2972-4EBE-98CB-3D4C4D02313C}">
  <ds:schemaRefs>
    <ds:schemaRef ds:uri="http://schemas.openxmlformats.org/package/2006/metadata/core-properties"/>
    <ds:schemaRef ds:uri="ef5b6d45-5bdc-4885-9e93-21e77af8eb98"/>
    <ds:schemaRef ds:uri="http://schemas.microsoft.com/office/infopath/2007/PartnerControls"/>
    <ds:schemaRef ds:uri="http://purl.org/dc/terms/"/>
    <ds:schemaRef ds:uri="http://schemas.microsoft.com/office/2006/documentManagement/types"/>
    <ds:schemaRef ds:uri="http://purl.org/dc/elements/1.1/"/>
    <ds:schemaRef ds:uri="4071a978-949a-4036-ae75-cb45b339e015"/>
    <ds:schemaRef ds:uri="http://schemas.microsoft.com/office/2006/metadata/properties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1D37544D-EA00-421E-B6BC-F839AE66A3E7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A3AF8565-B2B2-4CF5-BB7A-BD5E552E27E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ef5b6d45-5bdc-4885-9e93-21e77af8eb98"/>
    <ds:schemaRef ds:uri="4071a978-949a-4036-ae75-cb45b339e01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62256</TotalTime>
  <Words>1322</Words>
  <Application>Microsoft Office PowerPoint</Application>
  <PresentationFormat>Panorámica</PresentationFormat>
  <Paragraphs>198</Paragraphs>
  <Slides>19</Slides>
  <Notes>19</Notes>
  <HiddenSlides>0</HiddenSlides>
  <MMClips>0</MMClips>
  <ScaleCrop>false</ScaleCrop>
  <HeadingPairs>
    <vt:vector size="6" baseType="variant">
      <vt:variant>
        <vt:lpstr>Fuentes usadas</vt:lpstr>
      </vt:variant>
      <vt:variant>
        <vt:i4>7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19</vt:i4>
      </vt:variant>
    </vt:vector>
  </HeadingPairs>
  <TitlesOfParts>
    <vt:vector size="28" baseType="lpstr">
      <vt:lpstr>ＭＳ Ｐゴシック</vt:lpstr>
      <vt:lpstr>ＭＳ Ｐゴシック</vt:lpstr>
      <vt:lpstr>Arial</vt:lpstr>
      <vt:lpstr>Arial Narrow</vt:lpstr>
      <vt:lpstr>Calibri</vt:lpstr>
      <vt:lpstr>Courier New</vt:lpstr>
      <vt:lpstr>Wingdings</vt:lpstr>
      <vt:lpstr>Diseño personalizado</vt:lpstr>
      <vt:lpstr>1_Diseño personalizado</vt:lpstr>
      <vt:lpstr>Taller de Mapas de Historias de Usuario 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SAS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CD Lanzamiento Asistencial v3.3</dc:title>
  <dc:creator>Scrum Master Office STIC</dc:creator>
  <cp:lastModifiedBy>ALMAGRO CABRERA David</cp:lastModifiedBy>
  <cp:revision>1642</cp:revision>
  <cp:lastPrinted>2016-06-27T09:45:08Z</cp:lastPrinted>
  <dcterms:created xsi:type="dcterms:W3CDTF">2013-11-06T05:43:15Z</dcterms:created>
  <dcterms:modified xsi:type="dcterms:W3CDTF">2020-11-17T17:01:30Z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0x010100FF7A1368CFF5E64AB755F539871FF7F5</vt:lpwstr>
  </property>
</Properties>
</file>