
<file path=[Content_Types].xml><?xml version="1.0" encoding="utf-8"?>
<Types xmlns="http://schemas.openxmlformats.org/package/2006/content-types">
  <Default Extension="png" ContentType="image/png"/>
  <Default Extension="tmp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73" r:id="rId5"/>
  </p:sldMasterIdLst>
  <p:notesMasterIdLst>
    <p:notesMasterId r:id="rId29"/>
  </p:notesMasterIdLst>
  <p:handoutMasterIdLst>
    <p:handoutMasterId r:id="rId30"/>
  </p:handoutMasterIdLst>
  <p:sldIdLst>
    <p:sldId id="305" r:id="rId6"/>
    <p:sldId id="400" r:id="rId7"/>
    <p:sldId id="397" r:id="rId8"/>
    <p:sldId id="398" r:id="rId9"/>
    <p:sldId id="380" r:id="rId10"/>
    <p:sldId id="381" r:id="rId11"/>
    <p:sldId id="383" r:id="rId12"/>
    <p:sldId id="384" r:id="rId13"/>
    <p:sldId id="386" r:id="rId14"/>
    <p:sldId id="387" r:id="rId15"/>
    <p:sldId id="388" r:id="rId16"/>
    <p:sldId id="385" r:id="rId17"/>
    <p:sldId id="378" r:id="rId18"/>
    <p:sldId id="399" r:id="rId19"/>
    <p:sldId id="389" r:id="rId20"/>
    <p:sldId id="392" r:id="rId21"/>
    <p:sldId id="390" r:id="rId22"/>
    <p:sldId id="391" r:id="rId23"/>
    <p:sldId id="396" r:id="rId24"/>
    <p:sldId id="402" r:id="rId25"/>
    <p:sldId id="401" r:id="rId26"/>
    <p:sldId id="403" r:id="rId27"/>
    <p:sldId id="374" r:id="rId28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D9D9D9"/>
    <a:srgbClr val="FFD5D5"/>
    <a:srgbClr val="61D6FF"/>
    <a:srgbClr val="CD03A7"/>
    <a:srgbClr val="FDCFF4"/>
    <a:srgbClr val="E6E0EC"/>
    <a:srgbClr val="FFFFFF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52A73-9550-4F51-A403-7D487564B8EA}" v="70" dt="2019-10-23T10:34:11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3" autoAdjust="0"/>
    <p:restoredTop sz="88504" autoAdjust="0"/>
  </p:normalViewPr>
  <p:slideViewPr>
    <p:cSldViewPr snapToObjects="1">
      <p:cViewPr varScale="1">
        <p:scale>
          <a:sx n="65" d="100"/>
          <a:sy n="65" d="100"/>
        </p:scale>
        <p:origin x="104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ván Rojas, Jose Luis" userId="ed4841ff-f0bc-4193-9015-c7b42daab052" providerId="ADAL" clId="{E7B52A73-9550-4F51-A403-7D487564B8EA}"/>
    <pc:docChg chg="undo custSel addSld delSld modSld">
      <pc:chgData name="Galván Rojas, Jose Luis" userId="ed4841ff-f0bc-4193-9015-c7b42daab052" providerId="ADAL" clId="{E7B52A73-9550-4F51-A403-7D487564B8EA}" dt="2019-10-23T10:37:36.828" v="5099" actId="20577"/>
      <pc:docMkLst>
        <pc:docMk/>
      </pc:docMkLst>
      <pc:sldChg chg="modNotesTx">
        <pc:chgData name="Galván Rojas, Jose Luis" userId="ed4841ff-f0bc-4193-9015-c7b42daab052" providerId="ADAL" clId="{E7B52A73-9550-4F51-A403-7D487564B8EA}" dt="2019-10-23T06:47:52.368" v="35" actId="20577"/>
        <pc:sldMkLst>
          <pc:docMk/>
          <pc:sldMk cId="2164356399" sldId="362"/>
        </pc:sldMkLst>
      </pc:sldChg>
      <pc:sldChg chg="addSp modSp modNotesTx">
        <pc:chgData name="Galván Rojas, Jose Luis" userId="ed4841ff-f0bc-4193-9015-c7b42daab052" providerId="ADAL" clId="{E7B52A73-9550-4F51-A403-7D487564B8EA}" dt="2019-10-23T06:57:15.413" v="193" actId="20577"/>
        <pc:sldMkLst>
          <pc:docMk/>
          <pc:sldMk cId="4102509458" sldId="363"/>
        </pc:sldMkLst>
        <pc:spChg chg="mod">
          <ac:chgData name="Galván Rojas, Jose Luis" userId="ed4841ff-f0bc-4193-9015-c7b42daab052" providerId="ADAL" clId="{E7B52A73-9550-4F51-A403-7D487564B8EA}" dt="2019-10-23T06:52:29.093" v="105" actId="20577"/>
          <ac:spMkLst>
            <pc:docMk/>
            <pc:sldMk cId="4102509458" sldId="363"/>
            <ac:spMk id="7" creationId="{D74BA12F-95C6-4C0F-ABCC-4C43C997BDCE}"/>
          </ac:spMkLst>
        </pc:spChg>
        <pc:spChg chg="add mod">
          <ac:chgData name="Galván Rojas, Jose Luis" userId="ed4841ff-f0bc-4193-9015-c7b42daab052" providerId="ADAL" clId="{E7B52A73-9550-4F51-A403-7D487564B8EA}" dt="2019-10-23T06:49:38.688" v="82" actId="1076"/>
          <ac:spMkLst>
            <pc:docMk/>
            <pc:sldMk cId="4102509458" sldId="363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6:51:48.550" v="100" actId="20577"/>
          <ac:spMkLst>
            <pc:docMk/>
            <pc:sldMk cId="4102509458" sldId="363"/>
            <ac:spMk id="9" creationId="{F5E2DC4F-3757-764C-A05D-C36B27FA54B5}"/>
          </ac:spMkLst>
        </pc:spChg>
        <pc:spChg chg="add mod">
          <ac:chgData name="Galván Rojas, Jose Luis" userId="ed4841ff-f0bc-4193-9015-c7b42daab052" providerId="ADAL" clId="{E7B52A73-9550-4F51-A403-7D487564B8EA}" dt="2019-10-23T06:53:30.385" v="106" actId="1076"/>
          <ac:spMkLst>
            <pc:docMk/>
            <pc:sldMk cId="4102509458" sldId="363"/>
            <ac:spMk id="10" creationId="{B8E380AB-7E82-45EB-8291-3C0CBFDD3D7C}"/>
          </ac:spMkLst>
        </pc:spChg>
      </pc:sldChg>
      <pc:sldChg chg="del">
        <pc:chgData name="Galván Rojas, Jose Luis" userId="ed4841ff-f0bc-4193-9015-c7b42daab052" providerId="ADAL" clId="{E7B52A73-9550-4F51-A403-7D487564B8EA}" dt="2019-10-22T12:57:15.477" v="1" actId="2696"/>
        <pc:sldMkLst>
          <pc:docMk/>
          <pc:sldMk cId="1170676798" sldId="364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9:50:44.180" v="2872" actId="6549"/>
        <pc:sldMkLst>
          <pc:docMk/>
          <pc:sldMk cId="2239530732" sldId="364"/>
        </pc:sldMkLst>
        <pc:spChg chg="add del mod">
          <ac:chgData name="Galván Rojas, Jose Luis" userId="ed4841ff-f0bc-4193-9015-c7b42daab052" providerId="ADAL" clId="{E7B52A73-9550-4F51-A403-7D487564B8EA}" dt="2019-10-23T07:01:31.529" v="239" actId="478"/>
          <ac:spMkLst>
            <pc:docMk/>
            <pc:sldMk cId="2239530732" sldId="364"/>
            <ac:spMk id="3" creationId="{1D3175A3-3837-46A2-96C3-356F116CA024}"/>
          </ac:spMkLst>
        </pc:spChg>
        <pc:spChg chg="mod">
          <ac:chgData name="Galván Rojas, Jose Luis" userId="ed4841ff-f0bc-4193-9015-c7b42daab052" providerId="ADAL" clId="{E7B52A73-9550-4F51-A403-7D487564B8EA}" dt="2019-10-23T07:01:02.756" v="233" actId="20577"/>
          <ac:spMkLst>
            <pc:docMk/>
            <pc:sldMk cId="2239530732" sldId="364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01:26.217" v="236" actId="478"/>
          <ac:spMkLst>
            <pc:docMk/>
            <pc:sldMk cId="2239530732" sldId="364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01:21.995" v="234" actId="478"/>
          <ac:spMkLst>
            <pc:docMk/>
            <pc:sldMk cId="2239530732" sldId="364"/>
            <ac:spMk id="8" creationId="{60179D42-1BB8-445E-9887-0E4C46A348F0}"/>
          </ac:spMkLst>
        </pc:spChg>
        <pc:spChg chg="del mod">
          <ac:chgData name="Galván Rojas, Jose Luis" userId="ed4841ff-f0bc-4193-9015-c7b42daab052" providerId="ADAL" clId="{E7B52A73-9550-4F51-A403-7D487564B8EA}" dt="2019-10-23T07:01:29.166" v="238" actId="478"/>
          <ac:spMkLst>
            <pc:docMk/>
            <pc:sldMk cId="2239530732" sldId="364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01:24.067" v="235" actId="478"/>
          <ac:spMkLst>
            <pc:docMk/>
            <pc:sldMk cId="2239530732" sldId="364"/>
            <ac:spMk id="10" creationId="{B8E380AB-7E82-45EB-8291-3C0CBFDD3D7C}"/>
          </ac:spMkLst>
        </pc:spChg>
        <pc:spChg chg="add mod">
          <ac:chgData name="Galván Rojas, Jose Luis" userId="ed4841ff-f0bc-4193-9015-c7b42daab052" providerId="ADAL" clId="{E7B52A73-9550-4F51-A403-7D487564B8EA}" dt="2019-10-23T07:11:33.720" v="912" actId="14100"/>
          <ac:spMkLst>
            <pc:docMk/>
            <pc:sldMk cId="2239530732" sldId="364"/>
            <ac:spMk id="11" creationId="{599A4418-91EF-4491-BEA8-B767AD36E264}"/>
          </ac:spMkLst>
        </pc:spChg>
        <pc:spChg chg="add mod">
          <ac:chgData name="Galván Rojas, Jose Luis" userId="ed4841ff-f0bc-4193-9015-c7b42daab052" providerId="ADAL" clId="{E7B52A73-9550-4F51-A403-7D487564B8EA}" dt="2019-10-23T07:12:09.951" v="918" actId="113"/>
          <ac:spMkLst>
            <pc:docMk/>
            <pc:sldMk cId="2239530732" sldId="364"/>
            <ac:spMk id="13" creationId="{BE356034-A5D5-4FA8-968D-8DAA25E553F8}"/>
          </ac:spMkLst>
        </pc:spChg>
        <pc:picChg chg="add mod ord">
          <ac:chgData name="Galván Rojas, Jose Luis" userId="ed4841ff-f0bc-4193-9015-c7b42daab052" providerId="ADAL" clId="{E7B52A73-9550-4F51-A403-7D487564B8EA}" dt="2019-10-23T07:11:36.099" v="913" actId="1076"/>
          <ac:picMkLst>
            <pc:docMk/>
            <pc:sldMk cId="2239530732" sldId="364"/>
            <ac:picMk id="12" creationId="{5377D869-554A-4635-93CF-E026E2448DC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8:28:57.110" v="1379" actId="6549"/>
        <pc:sldMkLst>
          <pc:docMk/>
          <pc:sldMk cId="2950189274" sldId="365"/>
        </pc:sldMkLst>
        <pc:spChg chg="mod">
          <ac:chgData name="Galván Rojas, Jose Luis" userId="ed4841ff-f0bc-4193-9015-c7b42daab052" providerId="ADAL" clId="{E7B52A73-9550-4F51-A403-7D487564B8EA}" dt="2019-10-23T07:13:24.187" v="954" actId="20577"/>
          <ac:spMkLst>
            <pc:docMk/>
            <pc:sldMk cId="2950189274" sldId="36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13:40.282" v="957" actId="478"/>
          <ac:spMkLst>
            <pc:docMk/>
            <pc:sldMk cId="2950189274" sldId="36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13:29.391" v="955" actId="478"/>
          <ac:spMkLst>
            <pc:docMk/>
            <pc:sldMk cId="2950189274" sldId="36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8:28:41.746" v="1375" actId="1076"/>
          <ac:spMkLst>
            <pc:docMk/>
            <pc:sldMk cId="2950189274" sldId="36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13:38.614" v="956" actId="478"/>
          <ac:spMkLst>
            <pc:docMk/>
            <pc:sldMk cId="2950189274" sldId="365"/>
            <ac:spMk id="10" creationId="{B8E380AB-7E82-45EB-8291-3C0CBFDD3D7C}"/>
          </ac:spMkLst>
        </pc:spChg>
        <pc:picChg chg="add mod ord">
          <ac:chgData name="Galván Rojas, Jose Luis" userId="ed4841ff-f0bc-4193-9015-c7b42daab052" providerId="ADAL" clId="{E7B52A73-9550-4F51-A403-7D487564B8EA}" dt="2019-10-23T08:28:21.474" v="1372" actId="1076"/>
          <ac:picMkLst>
            <pc:docMk/>
            <pc:sldMk cId="2950189274" sldId="365"/>
            <ac:picMk id="3" creationId="{7B10BA1B-B19B-49E3-BF5D-CF588F86225C}"/>
          </ac:picMkLst>
        </pc:picChg>
      </pc:sldChg>
      <pc:sldChg chg="del">
        <pc:chgData name="Galván Rojas, Jose Luis" userId="ed4841ff-f0bc-4193-9015-c7b42daab052" providerId="ADAL" clId="{E7B52A73-9550-4F51-A403-7D487564B8EA}" dt="2019-10-22T12:57:16.631" v="2" actId="2696"/>
        <pc:sldMkLst>
          <pc:docMk/>
          <pc:sldMk cId="3681396790" sldId="365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8:50:21.051" v="1785" actId="20577"/>
        <pc:sldMkLst>
          <pc:docMk/>
          <pc:sldMk cId="1633768804" sldId="366"/>
        </pc:sldMkLst>
        <pc:spChg chg="mod">
          <ac:chgData name="Galván Rojas, Jose Luis" userId="ed4841ff-f0bc-4193-9015-c7b42daab052" providerId="ADAL" clId="{E7B52A73-9550-4F51-A403-7D487564B8EA}" dt="2019-10-23T08:29:05.745" v="1393" actId="20577"/>
          <ac:spMkLst>
            <pc:docMk/>
            <pc:sldMk cId="1633768804" sldId="366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8:49:26.397" v="1774" actId="6549"/>
          <ac:spMkLst>
            <pc:docMk/>
            <pc:sldMk cId="1633768804" sldId="366"/>
            <ac:spMk id="9" creationId="{F5E2DC4F-3757-764C-A05D-C36B27FA54B5}"/>
          </ac:spMkLst>
        </pc:spChg>
        <pc:picChg chg="add del">
          <ac:chgData name="Galván Rojas, Jose Luis" userId="ed4841ff-f0bc-4193-9015-c7b42daab052" providerId="ADAL" clId="{E7B52A73-9550-4F51-A403-7D487564B8EA}" dt="2019-10-23T08:39:36.857" v="1612" actId="478"/>
          <ac:picMkLst>
            <pc:docMk/>
            <pc:sldMk cId="1633768804" sldId="366"/>
            <ac:picMk id="2" creationId="{6A8E6CF7-0D81-4098-ABD8-D5CAFE5893D8}"/>
          </ac:picMkLst>
        </pc:picChg>
        <pc:picChg chg="del">
          <ac:chgData name="Galván Rojas, Jose Luis" userId="ed4841ff-f0bc-4193-9015-c7b42daab052" providerId="ADAL" clId="{E7B52A73-9550-4F51-A403-7D487564B8EA}" dt="2019-10-23T08:39:26.430" v="1610" actId="478"/>
          <ac:picMkLst>
            <pc:docMk/>
            <pc:sldMk cId="1633768804" sldId="366"/>
            <ac:picMk id="3" creationId="{7B10BA1B-B19B-49E3-BF5D-CF588F86225C}"/>
          </ac:picMkLst>
        </pc:picChg>
        <pc:picChg chg="add mod">
          <ac:chgData name="Galván Rojas, Jose Luis" userId="ed4841ff-f0bc-4193-9015-c7b42daab052" providerId="ADAL" clId="{E7B52A73-9550-4F51-A403-7D487564B8EA}" dt="2019-10-23T08:39:54.734" v="1617" actId="1076"/>
          <ac:picMkLst>
            <pc:docMk/>
            <pc:sldMk cId="1633768804" sldId="366"/>
            <ac:picMk id="5" creationId="{D5FF2BF2-C924-4204-B5FC-C39A226F5DD4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17.497" v="2243" actId="6549"/>
        <pc:sldMkLst>
          <pc:docMk/>
          <pc:sldMk cId="2065399202" sldId="367"/>
        </pc:sldMkLst>
        <pc:spChg chg="mod">
          <ac:chgData name="Galván Rojas, Jose Luis" userId="ed4841ff-f0bc-4193-9015-c7b42daab052" providerId="ADAL" clId="{E7B52A73-9550-4F51-A403-7D487564B8EA}" dt="2019-10-23T08:40:13.185" v="1637" actId="20577"/>
          <ac:spMkLst>
            <pc:docMk/>
            <pc:sldMk cId="2065399202" sldId="367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09:28.310" v="1889" actId="14100"/>
          <ac:spMkLst>
            <pc:docMk/>
            <pc:sldMk cId="2065399202" sldId="367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09:15.628" v="1883" actId="478"/>
          <ac:picMkLst>
            <pc:docMk/>
            <pc:sldMk cId="2065399202" sldId="367"/>
            <ac:picMk id="3" creationId="{7B10BA1B-B19B-49E3-BF5D-CF588F86225C}"/>
          </ac:picMkLst>
        </pc:picChg>
        <pc:picChg chg="add del mod">
          <ac:chgData name="Galván Rojas, Jose Luis" userId="ed4841ff-f0bc-4193-9015-c7b42daab052" providerId="ADAL" clId="{E7B52A73-9550-4F51-A403-7D487564B8EA}" dt="2019-10-23T09:08:38.299" v="1882" actId="478"/>
          <ac:picMkLst>
            <pc:docMk/>
            <pc:sldMk cId="2065399202" sldId="367"/>
            <ac:picMk id="5" creationId="{CB02A0DB-5E18-4B49-A94D-3906D3720CA5}"/>
          </ac:picMkLst>
        </pc:picChg>
        <pc:picChg chg="add mod">
          <ac:chgData name="Galván Rojas, Jose Luis" userId="ed4841ff-f0bc-4193-9015-c7b42daab052" providerId="ADAL" clId="{E7B52A73-9550-4F51-A403-7D487564B8EA}" dt="2019-10-23T09:09:19.538" v="1888" actId="1076"/>
          <ac:picMkLst>
            <pc:docMk/>
            <pc:sldMk cId="2065399202" sldId="367"/>
            <ac:picMk id="8" creationId="{5FD6407B-DC35-49B8-9080-F1FE7DD795F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20.009" v="2244" actId="6549"/>
        <pc:sldMkLst>
          <pc:docMk/>
          <pc:sldMk cId="3354588075" sldId="368"/>
        </pc:sldMkLst>
        <pc:spChg chg="mod">
          <ac:chgData name="Galván Rojas, Jose Luis" userId="ed4841ff-f0bc-4193-9015-c7b42daab052" providerId="ADAL" clId="{E7B52A73-9550-4F51-A403-7D487564B8EA}" dt="2019-10-23T09:09:41.617" v="1906" actId="20577"/>
          <ac:spMkLst>
            <pc:docMk/>
            <pc:sldMk cId="3354588075" sldId="368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16:51.164" v="2221" actId="20577"/>
          <ac:spMkLst>
            <pc:docMk/>
            <pc:sldMk cId="3354588075" sldId="368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E7B52A73-9550-4F51-A403-7D487564B8EA}" dt="2019-10-23T09:17:34.320" v="2224" actId="478"/>
          <ac:picMkLst>
            <pc:docMk/>
            <pc:sldMk cId="3354588075" sldId="368"/>
            <ac:picMk id="3" creationId="{987A42DA-3E88-4900-A904-D1F53883602B}"/>
          </ac:picMkLst>
        </pc:picChg>
        <pc:picChg chg="add del mod">
          <ac:chgData name="Galván Rojas, Jose Luis" userId="ed4841ff-f0bc-4193-9015-c7b42daab052" providerId="ADAL" clId="{E7B52A73-9550-4F51-A403-7D487564B8EA}" dt="2019-10-23T09:17:47.820" v="2226" actId="478"/>
          <ac:picMkLst>
            <pc:docMk/>
            <pc:sldMk cId="3354588075" sldId="368"/>
            <ac:picMk id="7" creationId="{4AC2D036-49FE-4A1E-905E-E274B99E05E0}"/>
          </ac:picMkLst>
        </pc:picChg>
        <pc:picChg chg="del">
          <ac:chgData name="Galván Rojas, Jose Luis" userId="ed4841ff-f0bc-4193-9015-c7b42daab052" providerId="ADAL" clId="{E7B52A73-9550-4F51-A403-7D487564B8EA}" dt="2019-10-23T09:17:31.569" v="2222" actId="478"/>
          <ac:picMkLst>
            <pc:docMk/>
            <pc:sldMk cId="3354588075" sldId="368"/>
            <ac:picMk id="8" creationId="{5FD6407B-DC35-49B8-9080-F1FE7DD795F2}"/>
          </ac:picMkLst>
        </pc:picChg>
        <pc:picChg chg="add del mod">
          <ac:chgData name="Galván Rojas, Jose Luis" userId="ed4841ff-f0bc-4193-9015-c7b42daab052" providerId="ADAL" clId="{E7B52A73-9550-4F51-A403-7D487564B8EA}" dt="2019-10-23T09:18:16.280" v="2228" actId="478"/>
          <ac:picMkLst>
            <pc:docMk/>
            <pc:sldMk cId="3354588075" sldId="368"/>
            <ac:picMk id="11" creationId="{F4E341AA-9C6D-45A9-ABFF-FECC9FC0F41C}"/>
          </ac:picMkLst>
        </pc:picChg>
        <pc:picChg chg="add del mod">
          <ac:chgData name="Galván Rojas, Jose Luis" userId="ed4841ff-f0bc-4193-9015-c7b42daab052" providerId="ADAL" clId="{E7B52A73-9550-4F51-A403-7D487564B8EA}" dt="2019-10-23T09:18:45.426" v="2231" actId="478"/>
          <ac:picMkLst>
            <pc:docMk/>
            <pc:sldMk cId="3354588075" sldId="368"/>
            <ac:picMk id="13" creationId="{AF708EAC-C51F-41E3-9FB8-82057B91F65E}"/>
          </ac:picMkLst>
        </pc:picChg>
        <pc:picChg chg="add del mod">
          <ac:chgData name="Galván Rojas, Jose Luis" userId="ed4841ff-f0bc-4193-9015-c7b42daab052" providerId="ADAL" clId="{E7B52A73-9550-4F51-A403-7D487564B8EA}" dt="2019-10-23T09:18:56.754" v="2233" actId="478"/>
          <ac:picMkLst>
            <pc:docMk/>
            <pc:sldMk cId="3354588075" sldId="368"/>
            <ac:picMk id="15" creationId="{CA259244-D200-42E2-834F-504AA06B5EAE}"/>
          </ac:picMkLst>
        </pc:picChg>
        <pc:picChg chg="add mod">
          <ac:chgData name="Galván Rojas, Jose Luis" userId="ed4841ff-f0bc-4193-9015-c7b42daab052" providerId="ADAL" clId="{E7B52A73-9550-4F51-A403-7D487564B8EA}" dt="2019-10-23T09:19:49.205" v="2239" actId="1076"/>
          <ac:picMkLst>
            <pc:docMk/>
            <pc:sldMk cId="3354588075" sldId="368"/>
            <ac:picMk id="17" creationId="{ADDD8C1B-0B0E-406D-8895-97CB8CBD9698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10:20:47.905" v="3495" actId="1076"/>
        <pc:sldMkLst>
          <pc:docMk/>
          <pc:sldMk cId="4042321162" sldId="369"/>
        </pc:sldMkLst>
        <pc:spChg chg="mod">
          <ac:chgData name="Galván Rojas, Jose Luis" userId="ed4841ff-f0bc-4193-9015-c7b42daab052" providerId="ADAL" clId="{E7B52A73-9550-4F51-A403-7D487564B8EA}" dt="2019-10-23T09:20:55.024" v="2273" actId="20577"/>
          <ac:spMkLst>
            <pc:docMk/>
            <pc:sldMk cId="4042321162" sldId="369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0:39.786" v="3493" actId="14100"/>
          <ac:spMkLst>
            <pc:docMk/>
            <pc:sldMk cId="4042321162" sldId="369"/>
            <ac:spMk id="9" creationId="{F5E2DC4F-3757-764C-A05D-C36B27FA54B5}"/>
          </ac:spMkLst>
        </pc:spChg>
        <pc:picChg chg="add mod ord">
          <ac:chgData name="Galván Rojas, Jose Luis" userId="ed4841ff-f0bc-4193-9015-c7b42daab052" providerId="ADAL" clId="{E7B52A73-9550-4F51-A403-7D487564B8EA}" dt="2019-10-23T10:20:47.905" v="3495" actId="1076"/>
          <ac:picMkLst>
            <pc:docMk/>
            <pc:sldMk cId="4042321162" sldId="369"/>
            <ac:picMk id="3" creationId="{1D0242A5-8F38-49CE-841E-4573E89B69A5}"/>
          </ac:picMkLst>
        </pc:picChg>
        <pc:picChg chg="del">
          <ac:chgData name="Galván Rojas, Jose Luis" userId="ed4841ff-f0bc-4193-9015-c7b42daab052" providerId="ADAL" clId="{E7B52A73-9550-4F51-A403-7D487564B8EA}" dt="2019-10-23T09:21:57.244" v="2274" actId="478"/>
          <ac:picMkLst>
            <pc:docMk/>
            <pc:sldMk cId="4042321162" sldId="369"/>
            <ac:picMk id="17" creationId="{ADDD8C1B-0B0E-406D-8895-97CB8CBD9698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26:44.224" v="3808" actId="20577"/>
        <pc:sldMkLst>
          <pc:docMk/>
          <pc:sldMk cId="107650148" sldId="370"/>
        </pc:sldMkLst>
        <pc:spChg chg="mod">
          <ac:chgData name="Galván Rojas, Jose Luis" userId="ed4841ff-f0bc-4193-9015-c7b42daab052" providerId="ADAL" clId="{E7B52A73-9550-4F51-A403-7D487564B8EA}" dt="2019-10-23T09:23:18.495" v="2350" actId="20577"/>
          <ac:spMkLst>
            <pc:docMk/>
            <pc:sldMk cId="107650148" sldId="370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6:44.224" v="3808" actId="20577"/>
          <ac:spMkLst>
            <pc:docMk/>
            <pc:sldMk cId="107650148" sldId="370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4:33.842" v="2356" actId="478"/>
          <ac:picMkLst>
            <pc:docMk/>
            <pc:sldMk cId="107650148" sldId="370"/>
            <ac:picMk id="3" creationId="{1D0242A5-8F38-49CE-841E-4573E89B69A5}"/>
          </ac:picMkLst>
        </pc:picChg>
        <pc:picChg chg="add del mod">
          <ac:chgData name="Galván Rojas, Jose Luis" userId="ed4841ff-f0bc-4193-9015-c7b42daab052" providerId="ADAL" clId="{E7B52A73-9550-4F51-A403-7D487564B8EA}" dt="2019-10-23T09:24:09.212" v="2355" actId="478"/>
          <ac:picMkLst>
            <pc:docMk/>
            <pc:sldMk cId="107650148" sldId="370"/>
            <ac:picMk id="5" creationId="{C59FDC54-4371-4DAB-A564-8EF90E6648D1}"/>
          </ac:picMkLst>
        </pc:picChg>
        <pc:picChg chg="add mod">
          <ac:chgData name="Galván Rojas, Jose Luis" userId="ed4841ff-f0bc-4193-9015-c7b42daab052" providerId="ADAL" clId="{E7B52A73-9550-4F51-A403-7D487564B8EA}" dt="2019-10-23T09:24:42.847" v="2362" actId="1076"/>
          <ac:picMkLst>
            <pc:docMk/>
            <pc:sldMk cId="107650148" sldId="370"/>
            <ac:picMk id="1026" creationId="{CDAD41F3-AF34-4672-9FB7-20AC1CB01E29}"/>
          </ac:picMkLst>
        </pc:picChg>
      </pc:sldChg>
      <pc:sldChg chg="modSp add del">
        <pc:chgData name="Galván Rojas, Jose Luis" userId="ed4841ff-f0bc-4193-9015-c7b42daab052" providerId="ADAL" clId="{E7B52A73-9550-4F51-A403-7D487564B8EA}" dt="2019-10-23T09:23:07.184" v="2325" actId="2696"/>
        <pc:sldMkLst>
          <pc:docMk/>
          <pc:sldMk cId="1704092340" sldId="370"/>
        </pc:sldMkLst>
        <pc:spChg chg="mod">
          <ac:chgData name="Galván Rojas, Jose Luis" userId="ed4841ff-f0bc-4193-9015-c7b42daab052" providerId="ADAL" clId="{E7B52A73-9550-4F51-A403-7D487564B8EA}" dt="2019-10-23T09:22:59.122" v="2324" actId="20577"/>
          <ac:spMkLst>
            <pc:docMk/>
            <pc:sldMk cId="1704092340" sldId="370"/>
            <ac:spMk id="6" creationId="{1B828EBC-B3D2-40D0-B229-D7BF173E6E41}"/>
          </ac:spMkLst>
        </pc:spChg>
      </pc:sldChg>
      <pc:sldChg chg="add del">
        <pc:chgData name="Galván Rojas, Jose Luis" userId="ed4841ff-f0bc-4193-9015-c7b42daab052" providerId="ADAL" clId="{E7B52A73-9550-4F51-A403-7D487564B8EA}" dt="2019-10-23T09:23:08.120" v="2326" actId="2696"/>
        <pc:sldMkLst>
          <pc:docMk/>
          <pc:sldMk cId="183301947" sldId="371"/>
        </pc:sldMkLst>
      </pc:sldChg>
      <pc:sldChg chg="addSp delSp modSp add">
        <pc:chgData name="Galván Rojas, Jose Luis" userId="ed4841ff-f0bc-4193-9015-c7b42daab052" providerId="ADAL" clId="{E7B52A73-9550-4F51-A403-7D487564B8EA}" dt="2019-10-23T10:29:14.084" v="4127" actId="14100"/>
        <pc:sldMkLst>
          <pc:docMk/>
          <pc:sldMk cId="478743324" sldId="371"/>
        </pc:sldMkLst>
        <pc:spChg chg="mod">
          <ac:chgData name="Galván Rojas, Jose Luis" userId="ed4841ff-f0bc-4193-9015-c7b42daab052" providerId="ADAL" clId="{E7B52A73-9550-4F51-A403-7D487564B8EA}" dt="2019-10-23T09:25:14.959" v="2395" actId="20577"/>
          <ac:spMkLst>
            <pc:docMk/>
            <pc:sldMk cId="478743324" sldId="371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9:14.084" v="4127" actId="14100"/>
          <ac:spMkLst>
            <pc:docMk/>
            <pc:sldMk cId="478743324" sldId="371"/>
            <ac:spMk id="9" creationId="{F5E2DC4F-3757-764C-A05D-C36B27FA54B5}"/>
          </ac:spMkLst>
        </pc:spChg>
        <pc:picChg chg="add mod">
          <ac:chgData name="Galván Rojas, Jose Luis" userId="ed4841ff-f0bc-4193-9015-c7b42daab052" providerId="ADAL" clId="{E7B52A73-9550-4F51-A403-7D487564B8EA}" dt="2019-10-23T10:29:10.468" v="4126" actId="1076"/>
          <ac:picMkLst>
            <pc:docMk/>
            <pc:sldMk cId="478743324" sldId="371"/>
            <ac:picMk id="3" creationId="{A605690A-E50E-4F58-AEFD-A89AE768C05C}"/>
          </ac:picMkLst>
        </pc:picChg>
        <pc:picChg chg="del">
          <ac:chgData name="Galván Rojas, Jose Luis" userId="ed4841ff-f0bc-4193-9015-c7b42daab052" providerId="ADAL" clId="{E7B52A73-9550-4F51-A403-7D487564B8EA}" dt="2019-10-23T09:25:17.368" v="2396" actId="478"/>
          <ac:picMkLst>
            <pc:docMk/>
            <pc:sldMk cId="478743324" sldId="371"/>
            <ac:picMk id="1026" creationId="{CDAD41F3-AF34-4672-9FB7-20AC1CB01E29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4:03.065" v="4466" actId="20577"/>
        <pc:sldMkLst>
          <pc:docMk/>
          <pc:sldMk cId="455057150" sldId="372"/>
        </pc:sldMkLst>
        <pc:spChg chg="mod">
          <ac:chgData name="Galván Rojas, Jose Luis" userId="ed4841ff-f0bc-4193-9015-c7b42daab052" providerId="ADAL" clId="{E7B52A73-9550-4F51-A403-7D487564B8EA}" dt="2019-10-23T09:27:11.658" v="2424" actId="20577"/>
          <ac:spMkLst>
            <pc:docMk/>
            <pc:sldMk cId="455057150" sldId="372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34:03.065" v="4466" actId="20577"/>
          <ac:spMkLst>
            <pc:docMk/>
            <pc:sldMk cId="455057150" sldId="372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7:29.489" v="2425" actId="478"/>
          <ac:picMkLst>
            <pc:docMk/>
            <pc:sldMk cId="455057150" sldId="372"/>
            <ac:picMk id="3" creationId="{A605690A-E50E-4F58-AEFD-A89AE768C05C}"/>
          </ac:picMkLst>
        </pc:picChg>
        <pc:picChg chg="add mod">
          <ac:chgData name="Galván Rojas, Jose Luis" userId="ed4841ff-f0bc-4193-9015-c7b42daab052" providerId="ADAL" clId="{E7B52A73-9550-4F51-A403-7D487564B8EA}" dt="2019-10-23T09:27:35.193" v="2431" actId="1076"/>
          <ac:picMkLst>
            <pc:docMk/>
            <pc:sldMk cId="455057150" sldId="372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7:36.828" v="5099" actId="20577"/>
        <pc:sldMkLst>
          <pc:docMk/>
          <pc:sldMk cId="3325227930" sldId="373"/>
        </pc:sldMkLst>
        <pc:spChg chg="add mod">
          <ac:chgData name="Galván Rojas, Jose Luis" userId="ed4841ff-f0bc-4193-9015-c7b42daab052" providerId="ADAL" clId="{E7B52A73-9550-4F51-A403-7D487564B8EA}" dt="2019-10-23T10:37:36.828" v="5099" actId="20577"/>
          <ac:spMkLst>
            <pc:docMk/>
            <pc:sldMk cId="3325227930" sldId="373"/>
            <ac:spMk id="5" creationId="{9BB3D784-4382-4CEF-BC74-F02C5A07AF21}"/>
          </ac:spMkLst>
        </pc:spChg>
        <pc:spChg chg="mod">
          <ac:chgData name="Galván Rojas, Jose Luis" userId="ed4841ff-f0bc-4193-9015-c7b42daab052" providerId="ADAL" clId="{E7B52A73-9550-4F51-A403-7D487564B8EA}" dt="2019-10-23T09:27:53.347" v="2446" actId="6549"/>
          <ac:spMkLst>
            <pc:docMk/>
            <pc:sldMk cId="3325227930" sldId="373"/>
            <ac:spMk id="6" creationId="{1B828EBC-B3D2-40D0-B229-D7BF173E6E41}"/>
          </ac:spMkLst>
        </pc:spChg>
        <pc:spChg chg="del mod">
          <ac:chgData name="Galván Rojas, Jose Luis" userId="ed4841ff-f0bc-4193-9015-c7b42daab052" providerId="ADAL" clId="{E7B52A73-9550-4F51-A403-7D487564B8EA}" dt="2019-10-23T09:50:58.012" v="2873" actId="478"/>
          <ac:spMkLst>
            <pc:docMk/>
            <pc:sldMk cId="3325227930" sldId="373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38:50.487" v="2456" actId="478"/>
          <ac:picMkLst>
            <pc:docMk/>
            <pc:sldMk cId="3325227930" sldId="373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09:51:03.735" v="2874" actId="1076"/>
        <pc:sldMkLst>
          <pc:docMk/>
          <pc:sldMk cId="1301013003" sldId="374"/>
        </pc:sldMkLst>
        <pc:spChg chg="add del mod">
          <ac:chgData name="Galván Rojas, Jose Luis" userId="ed4841ff-f0bc-4193-9015-c7b42daab052" providerId="ADAL" clId="{E7B52A73-9550-4F51-A403-7D487564B8EA}" dt="2019-10-23T09:28:06.818" v="2449" actId="478"/>
          <ac:spMkLst>
            <pc:docMk/>
            <pc:sldMk cId="1301013003" sldId="374"/>
            <ac:spMk id="3" creationId="{BD031E0D-135D-4A72-8666-8072873D51B5}"/>
          </ac:spMkLst>
        </pc:spChg>
        <pc:spChg chg="del">
          <ac:chgData name="Galván Rojas, Jose Luis" userId="ed4841ff-f0bc-4193-9015-c7b42daab052" providerId="ADAL" clId="{E7B52A73-9550-4F51-A403-7D487564B8EA}" dt="2019-10-23T09:28:05.560" v="2448" actId="478"/>
          <ac:spMkLst>
            <pc:docMk/>
            <pc:sldMk cId="1301013003" sldId="374"/>
            <ac:spMk id="6147" creationId="{00000000-0000-0000-0000-000000000000}"/>
          </ac:spMkLst>
        </pc:spChg>
        <pc:picChg chg="add mod">
          <ac:chgData name="Galván Rojas, Jose Luis" userId="ed4841ff-f0bc-4193-9015-c7b42daab052" providerId="ADAL" clId="{E7B52A73-9550-4F51-A403-7D487564B8EA}" dt="2019-10-23T09:51:03.735" v="2874" actId="1076"/>
          <ac:picMkLst>
            <pc:docMk/>
            <pc:sldMk cId="1301013003" sldId="374"/>
            <ac:picMk id="6" creationId="{DDEF3C45-449A-46D8-965D-DDC3EC863DE4}"/>
          </ac:picMkLst>
        </pc:picChg>
      </pc:sldChg>
      <pc:sldChg chg="delSp modSp add modNotesTx">
        <pc:chgData name="Galván Rojas, Jose Luis" userId="ed4841ff-f0bc-4193-9015-c7b42daab052" providerId="ADAL" clId="{E7B52A73-9550-4F51-A403-7D487564B8EA}" dt="2019-10-23T10:10:23.625" v="2945" actId="20577"/>
        <pc:sldMkLst>
          <pc:docMk/>
          <pc:sldMk cId="29107769" sldId="375"/>
        </pc:sldMkLst>
        <pc:spChg chg="mod">
          <ac:chgData name="Galván Rojas, Jose Luis" userId="ed4841ff-f0bc-4193-9015-c7b42daab052" providerId="ADAL" clId="{E7B52A73-9550-4F51-A403-7D487564B8EA}" dt="2019-10-23T09:39:38.343" v="2480" actId="20577"/>
          <ac:spMkLst>
            <pc:docMk/>
            <pc:sldMk cId="29107769" sldId="37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9:39:44.905" v="2482" actId="478"/>
          <ac:spMkLst>
            <pc:docMk/>
            <pc:sldMk cId="29107769" sldId="37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9:39:48.839" v="2483" actId="478"/>
          <ac:spMkLst>
            <pc:docMk/>
            <pc:sldMk cId="29107769" sldId="37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10:10:23.625" v="2945" actId="20577"/>
          <ac:spMkLst>
            <pc:docMk/>
            <pc:sldMk cId="29107769" sldId="37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9:39:43.631" v="2481" actId="478"/>
          <ac:spMkLst>
            <pc:docMk/>
            <pc:sldMk cId="29107769" sldId="375"/>
            <ac:spMk id="10" creationId="{B8E380AB-7E82-45EB-8291-3C0CBFDD3D7C}"/>
          </ac:spMkLst>
        </pc:spChg>
      </pc:sldChg>
    </pc:docChg>
  </pc:docChgLst>
  <pc:docChgLst>
    <pc:chgData name="Galván Rojas, Jose Luis" userId="ed4841ff-f0bc-4193-9015-c7b42daab052" providerId="ADAL" clId="{B61D63AE-970A-4BBE-9303-F40A485EEC4F}"/>
    <pc:docChg chg="undo custSel addSld modSld">
      <pc:chgData name="Galván Rojas, Jose Luis" userId="ed4841ff-f0bc-4193-9015-c7b42daab052" providerId="ADAL" clId="{B61D63AE-970A-4BBE-9303-F40A485EEC4F}" dt="2019-10-22T10:24:25.566" v="1202" actId="20577"/>
      <pc:docMkLst>
        <pc:docMk/>
      </pc:docMkLst>
      <pc:sldChg chg="addSp delSp modSp modNotesTx">
        <pc:chgData name="Galván Rojas, Jose Luis" userId="ed4841ff-f0bc-4193-9015-c7b42daab052" providerId="ADAL" clId="{B61D63AE-970A-4BBE-9303-F40A485EEC4F}" dt="2019-10-22T10:20:32.585" v="1174" actId="20577"/>
        <pc:sldMkLst>
          <pc:docMk/>
          <pc:sldMk cId="4102509458" sldId="363"/>
        </pc:sldMkLst>
        <pc:spChg chg="add del mod">
          <ac:chgData name="Galván Rojas, Jose Luis" userId="ed4841ff-f0bc-4193-9015-c7b42daab052" providerId="ADAL" clId="{B61D63AE-970A-4BBE-9303-F40A485EEC4F}" dt="2019-10-22T09:13:09.009" v="51"/>
          <ac:spMkLst>
            <pc:docMk/>
            <pc:sldMk cId="4102509458" sldId="363"/>
            <ac:spMk id="3" creationId="{D7DDADCD-5D94-4506-B30F-6F5058F14FD1}"/>
          </ac:spMkLst>
        </pc:spChg>
        <pc:spChg chg="add del mod">
          <ac:chgData name="Galván Rojas, Jose Luis" userId="ed4841ff-f0bc-4193-9015-c7b42daab052" providerId="ADAL" clId="{B61D63AE-970A-4BBE-9303-F40A485EEC4F}" dt="2019-10-22T09:07:07.301" v="26" actId="20577"/>
          <ac:spMkLst>
            <pc:docMk/>
            <pc:sldMk cId="4102509458" sldId="363"/>
            <ac:spMk id="6" creationId="{1B828EBC-B3D2-40D0-B229-D7BF173E6E41}"/>
          </ac:spMkLst>
        </pc:spChg>
        <pc:spChg chg="add mod">
          <ac:chgData name="Galván Rojas, Jose Luis" userId="ed4841ff-f0bc-4193-9015-c7b42daab052" providerId="ADAL" clId="{B61D63AE-970A-4BBE-9303-F40A485EEC4F}" dt="2019-10-22T10:19:51.987" v="1085" actId="179"/>
          <ac:spMkLst>
            <pc:docMk/>
            <pc:sldMk cId="4102509458" sldId="363"/>
            <ac:spMk id="7" creationId="{D74BA12F-95C6-4C0F-ABCC-4C43C997BDCE}"/>
          </ac:spMkLst>
        </pc:spChg>
        <pc:spChg chg="mod">
          <ac:chgData name="Galván Rojas, Jose Luis" userId="ed4841ff-f0bc-4193-9015-c7b42daab052" providerId="ADAL" clId="{B61D63AE-970A-4BBE-9303-F40A485EEC4F}" dt="2019-10-22T10:10:19.431" v="646" actId="20577"/>
          <ac:spMkLst>
            <pc:docMk/>
            <pc:sldMk cId="4102509458" sldId="363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B61D63AE-970A-4BBE-9303-F40A485EEC4F}" dt="2019-10-22T09:13:13.936" v="53" actId="478"/>
          <ac:picMkLst>
            <pc:docMk/>
            <pc:sldMk cId="4102509458" sldId="363"/>
            <ac:picMk id="2" creationId="{0CE4E725-5B49-46EB-B8DE-FADCDAEF9726}"/>
          </ac:picMkLst>
        </pc:picChg>
      </pc:sldChg>
      <pc:sldChg chg="modSp add">
        <pc:chgData name="Galván Rojas, Jose Luis" userId="ed4841ff-f0bc-4193-9015-c7b42daab052" providerId="ADAL" clId="{B61D63AE-970A-4BBE-9303-F40A485EEC4F}" dt="2019-10-22T10:24:25.566" v="1202" actId="20577"/>
        <pc:sldMkLst>
          <pc:docMk/>
          <pc:sldMk cId="1170676798" sldId="364"/>
        </pc:sldMkLst>
        <pc:spChg chg="mod">
          <ac:chgData name="Galván Rojas, Jose Luis" userId="ed4841ff-f0bc-4193-9015-c7b42daab052" providerId="ADAL" clId="{B61D63AE-970A-4BBE-9303-F40A485EEC4F}" dt="2019-10-22T10:24:25.566" v="1202" actId="20577"/>
          <ac:spMkLst>
            <pc:docMk/>
            <pc:sldMk cId="1170676798" sldId="364"/>
            <ac:spMk id="6" creationId="{1B828EBC-B3D2-40D0-B229-D7BF173E6E41}"/>
          </ac:spMkLst>
        </pc:spChg>
      </pc:sldChg>
      <pc:sldChg chg="add">
        <pc:chgData name="Galván Rojas, Jose Luis" userId="ed4841ff-f0bc-4193-9015-c7b42daab052" providerId="ADAL" clId="{B61D63AE-970A-4BBE-9303-F40A485EEC4F}" dt="2019-10-22T10:24:14.602" v="1176"/>
        <pc:sldMkLst>
          <pc:docMk/>
          <pc:sldMk cId="3681396790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11/05/2021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34762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31783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68264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41004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="1" dirty="0" smtClean="0"/>
              <a:t>¡RECOMENDACIONES!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Una de las formas más sencillas de hacer esto es simplemente preguntar: </a:t>
            </a:r>
            <a:r>
              <a:rPr lang="es-ES" b="1" dirty="0" smtClean="0"/>
              <a:t>¿Qué hace nuestro producto?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 la respuesta se hace demasiado</a:t>
            </a:r>
            <a:r>
              <a:rPr lang="es-ES" baseline="0" dirty="0" smtClean="0"/>
              <a:t> grande o </a:t>
            </a:r>
            <a:r>
              <a:rPr lang="es-ES" dirty="0" smtClean="0"/>
              <a:t>difícil de manejar, se</a:t>
            </a:r>
            <a:r>
              <a:rPr lang="es-ES" baseline="0" dirty="0" smtClean="0"/>
              <a:t> pueden añadir</a:t>
            </a:r>
            <a:r>
              <a:rPr lang="es-ES" dirty="0" smtClean="0"/>
              <a:t> algunas limitaciones a la sesión: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QUÉ: </a:t>
            </a:r>
            <a:r>
              <a:rPr lang="es-ES" dirty="0" smtClean="0"/>
              <a:t>¿Que problema estamos tratando de resolver? ¿Qué producto desea construir o qué característica desea agregar?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QUIÉN</a:t>
            </a:r>
            <a:r>
              <a:rPr lang="es-ES" dirty="0" smtClean="0"/>
              <a:t>: ¿Existe un usuario específico o un subconjunto de usuarios en los que estemos pensando? ¿Qué beneficios obtendrá cada uno de ellos de lo que vamos a crear?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POR</a:t>
            </a:r>
            <a:r>
              <a:rPr lang="es-ES" b="1" i="1" baseline="0" dirty="0" smtClean="0"/>
              <a:t> QUÉ</a:t>
            </a:r>
            <a:r>
              <a:rPr lang="es-ES" baseline="0" dirty="0" smtClean="0"/>
              <a:t>: </a:t>
            </a:r>
            <a:r>
              <a:rPr lang="es-ES" dirty="0" smtClean="0"/>
              <a:t>¿Cuál es el beneficio para el SAS de desarrollar esta función o producto? ¿Cómo aportamos a los usuarios este valor añadido?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</a:t>
            </a:r>
            <a:r>
              <a:rPr lang="es-ES" baseline="0" dirty="0" smtClean="0"/>
              <a:t> lo anterior tampoco resulta suficiente porque el aplicativo tiene un flujo mucho muy complejo puede probarse: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i="1" baseline="0" dirty="0" smtClean="0"/>
              <a:t>Preguntar a un analista funcional/personal funcional </a:t>
            </a:r>
            <a:r>
              <a:rPr lang="es-ES" baseline="0" dirty="0" smtClean="0"/>
              <a:t>que describan paso a paso el proceso y que el resto del equipo vayan generando los “post-</a:t>
            </a:r>
            <a:r>
              <a:rPr lang="es-ES" baseline="0" dirty="0" err="1" smtClean="0"/>
              <a:t>its</a:t>
            </a:r>
            <a:r>
              <a:rPr lang="es-ES" baseline="0" dirty="0" smtClean="0"/>
              <a:t>”: ¿cómo se enfrentan al problema?, ¿qué pasos siguen y qué tareas ejecutan?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baseline="0" dirty="0" smtClean="0"/>
              <a:t>S</a:t>
            </a:r>
            <a:r>
              <a:rPr lang="es-ES" baseline="0" dirty="0" smtClean="0"/>
              <a:t>i todo el equipo conoce bien el flujo, </a:t>
            </a:r>
            <a:r>
              <a:rPr lang="es-ES" b="1" i="1" baseline="0" dirty="0" smtClean="0"/>
              <a:t>dividir por grupos de 3 / 4 personas </a:t>
            </a:r>
            <a:r>
              <a:rPr lang="es-ES" baseline="0" dirty="0" smtClean="0"/>
              <a:t>y que generen sus propios flujos, para luego ponerlos en común (ojo! Esto puede añadir tiempo extra)</a:t>
            </a:r>
          </a:p>
          <a:p>
            <a:pPr marL="228600" indent="-228600">
              <a:buFont typeface="+mj-lt"/>
              <a:buAutoNum type="arabicPeriod"/>
            </a:pP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9759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559644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555355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092743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130335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310594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4771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444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4601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181584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143227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47467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18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361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399450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20091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1333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037950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3328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966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697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556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011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C9EB7E-5D16-4975-9852-CA5A86FBE1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88640"/>
            <a:ext cx="3073247" cy="720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6" r:id="rId3"/>
    <p:sldLayoutId id="2147483767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4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tm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215316" y="1268561"/>
            <a:ext cx="9761368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z="6000" dirty="0" smtClean="0">
                <a:latin typeface="Arial Narrow" panose="020B0606020202030204" pitchFamily="34" charset="0"/>
              </a:rPr>
              <a:t>Taller de</a:t>
            </a:r>
            <a:br>
              <a:rPr lang="es-ES_tradnl" sz="6000" dirty="0" smtClean="0">
                <a:latin typeface="Arial Narrow" panose="020B0606020202030204" pitchFamily="34" charset="0"/>
              </a:rPr>
            </a:br>
            <a:r>
              <a:rPr lang="es-ES_tradnl" sz="6000" dirty="0" smtClean="0">
                <a:latin typeface="Arial Narrow" panose="020B0606020202030204" pitchFamily="34" charset="0"/>
              </a:rPr>
              <a:t>Mapas de Historias de Usuario</a:t>
            </a:r>
            <a:r>
              <a:rPr lang="es-ES_tradnl" sz="3600" dirty="0">
                <a:latin typeface="Arial Narrow" panose="020B0606020202030204" pitchFamily="34" charset="0"/>
              </a:rPr>
              <a:t/>
            </a:r>
            <a:br>
              <a:rPr lang="es-ES_tradnl" sz="3600" dirty="0">
                <a:latin typeface="Arial Narrow" panose="020B0606020202030204" pitchFamily="34" charset="0"/>
              </a:rPr>
            </a:br>
            <a:endParaRPr lang="es-ES" altLang="es-ES" sz="2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Marco gestión ágil en el SAS</a:t>
            </a:r>
            <a:endParaRPr lang="es-ES_tradnl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1" y="648032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Crea tu Mapa de </a:t>
            </a:r>
            <a:r>
              <a:rPr lang="es-ES" altLang="es-ES" sz="40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esta mañana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6159876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Identifica y escribe las actividades que has hecho esta mañana hasta llegar aquí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Mapa de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diario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484784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99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echa curvada hacia abajo 15"/>
          <p:cNvSpPr/>
          <p:nvPr/>
        </p:nvSpPr>
        <p:spPr>
          <a:xfrm rot="18753380">
            <a:off x="8009385" y="1797692"/>
            <a:ext cx="2139310" cy="820661"/>
          </a:xfrm>
          <a:prstGeom prst="curvedDownArrow">
            <a:avLst/>
          </a:prstGeom>
          <a:solidFill>
            <a:srgbClr val="CD0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1309" y="542967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Seleccionemos el MVP de una mañana cualquiera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2492896"/>
            <a:ext cx="554082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¿Cuáles de las anteriores actividades son imprescindibles en cualquier mañana?, </a:t>
            </a:r>
            <a:r>
              <a:rPr lang="es-ES" altLang="es-ES" sz="2200" b="1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¿POR QUÉ?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de un MVP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99" y="2110297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Rectángulo 1"/>
          <p:cNvSpPr/>
          <p:nvPr/>
        </p:nvSpPr>
        <p:spPr>
          <a:xfrm>
            <a:off x="6446999" y="2780928"/>
            <a:ext cx="1953258" cy="936104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8421018" y="2780928"/>
            <a:ext cx="1324071" cy="943215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flipV="1">
            <a:off x="6416216" y="3724143"/>
            <a:ext cx="615888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flipV="1">
            <a:off x="7019735" y="3724141"/>
            <a:ext cx="1294511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10065967" y="1399835"/>
            <a:ext cx="1052113" cy="81426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3600" b="1" dirty="0" smtClean="0">
                <a:solidFill>
                  <a:srgbClr val="CD03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MVP</a:t>
            </a:r>
            <a:endParaRPr lang="es-ES" altLang="es-ES" sz="3600" dirty="0">
              <a:solidFill>
                <a:srgbClr val="CD03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963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855640" y="2413774"/>
            <a:ext cx="712879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Ahora sí, ¡vamos a por ello!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75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73" y="2017755"/>
            <a:ext cx="10835432" cy="177128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Partiendo de una agrupación de nuestros usuarios, responder a la pregunta “¿qué hace nuestro aplicativo a alto nivel?”.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Ejemplo de actividades: 1)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Login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2) Buscar casas vacacionales por ciudad/precio/disponibilidad 3) Ver el perfil de página 4) Introducir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info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. de pago 5) Reservar casa 6) Escribir opiniones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&lt; 8 actividades / objetivos clave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espina dorsal: Actividades / Objetivos de alto nivel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490387" y="50131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282569" y="6129565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780" y="50134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92" y="50400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985" y="51157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94" y="50333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231" y="50477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124" y="51066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973" y="50786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343966" y="5573377"/>
            <a:ext cx="2494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Actividades/Objetivos clave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Recortar rectángulo de esquina diagonal 18"/>
          <p:cNvSpPr/>
          <p:nvPr/>
        </p:nvSpPr>
        <p:spPr>
          <a:xfrm>
            <a:off x="3347084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diagonal 19"/>
          <p:cNvSpPr/>
          <p:nvPr/>
        </p:nvSpPr>
        <p:spPr>
          <a:xfrm>
            <a:off x="4675483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rectángulo de esquina diagonal 20"/>
          <p:cNvSpPr/>
          <p:nvPr/>
        </p:nvSpPr>
        <p:spPr>
          <a:xfrm>
            <a:off x="6509305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rectángulo de esquina diagonal 21"/>
          <p:cNvSpPr/>
          <p:nvPr/>
        </p:nvSpPr>
        <p:spPr>
          <a:xfrm>
            <a:off x="8113612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2854566" y="5862829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2597037" y="52468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19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1" y="2132856"/>
            <a:ext cx="11545135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20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Expandir las actividades de alto nivel anteriores en 2 - 5 pasos del flujo/funcionalidades clave cada una.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Idea: de la sesión anterior, quizás ya hayáis visto que una misma actividad se ejecuta de manera diferente para cada usuario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estas opciones podrían componer este esqueleto móvil.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alto nivel de las actividades clave y sus variantes / pasos principales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el esqueleto móvil: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999562" y="4581128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791744" y="6345862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55" y="45814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67" y="460798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60" y="468368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69" y="460125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406" y="461567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99" y="467458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48" y="46466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ortar y redondear rectángulo de esquina sencilla 17"/>
          <p:cNvSpPr/>
          <p:nvPr/>
        </p:nvSpPr>
        <p:spPr>
          <a:xfrm>
            <a:off x="3856259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4329384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5180267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5653392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6150651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y redondear rectángulo de esquina sencilla 24"/>
          <p:cNvSpPr/>
          <p:nvPr/>
        </p:nvSpPr>
        <p:spPr>
          <a:xfrm>
            <a:off x="7035833" y="57870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y redondear rectángulo de esquina sencilla 25"/>
          <p:cNvSpPr/>
          <p:nvPr/>
        </p:nvSpPr>
        <p:spPr>
          <a:xfrm>
            <a:off x="8657550" y="57744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y redondear rectángulo de esquina sencilla 26"/>
          <p:cNvSpPr/>
          <p:nvPr/>
        </p:nvSpPr>
        <p:spPr>
          <a:xfrm>
            <a:off x="9167574" y="57871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3856259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ortar rectángulo de esquina diagonal 28"/>
          <p:cNvSpPr/>
          <p:nvPr/>
        </p:nvSpPr>
        <p:spPr>
          <a:xfrm>
            <a:off x="5184658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ortar rectángulo de esquina diagonal 29"/>
          <p:cNvSpPr/>
          <p:nvPr/>
        </p:nvSpPr>
        <p:spPr>
          <a:xfrm>
            <a:off x="7018480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ortar rectángulo de esquina diagonal 30"/>
          <p:cNvSpPr/>
          <p:nvPr/>
        </p:nvSpPr>
        <p:spPr>
          <a:xfrm>
            <a:off x="8622787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3363741" y="596491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363741" y="5430781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3106212" y="4814773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96480" y="5189434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funcionales / épicas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87911" y="5815087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3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5400" y="1224999"/>
            <a:ext cx="7478253" cy="52840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División de los pasos del flujo/funcionalidades de alto nivel en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, para ello pueden utilizarse varias técnicas:</a:t>
            </a:r>
          </a:p>
          <a:p>
            <a:pPr lvl="1" algn="just"/>
            <a:r>
              <a:rPr lang="es-ES" altLang="es-ES" sz="18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INCLUIR RIESGOS IDENTIFICADOS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y qué actividades podemos hacer para mitigarlos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Juega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"¿No sería genial si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...?“.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variaciones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: ¿Qué más podrían hacer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nuestros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usuarios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?, ¿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Hay tareas recurrentes que deba incluir?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Evitar atascarse en un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solo carril.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excepciones: ¿Qué podría salir mal y qué haría un usuario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intentar recuperarse?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tantos problemas potenciales como sea posible.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Considerar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 otros usuarios: ¿Qué haría un usuario diferente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Agregue otros detalles del producto: piense en los elementos de la interfaz de usuario, los elementos de datos y los requisitos comerciales.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preliminar de Historias de Usuario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44600" y="328309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15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7863390" y="3434791"/>
            <a:ext cx="4096320" cy="146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390" y="171158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283" y="178729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291" y="170485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528" y="1719275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421" y="1778185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71" y="17502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y redondear rectángulo de esquina sencilla 18"/>
          <p:cNvSpPr/>
          <p:nvPr/>
        </p:nvSpPr>
        <p:spPr>
          <a:xfrm>
            <a:off x="7863390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8336515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8992056" y="28906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816672" y="28780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326696" y="28907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7867781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8974703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781909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8345298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872173" y="41266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872173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9000839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9000839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9000839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9000839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311421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311421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311421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311421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816672" y="37212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816672" y="41393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816672" y="47348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55"/>
          <p:cNvSpPr/>
          <p:nvPr/>
        </p:nvSpPr>
        <p:spPr>
          <a:xfrm>
            <a:off x="9816672" y="56921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239937" y="3472785"/>
            <a:ext cx="1820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33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4279" y="2617748"/>
            <a:ext cx="4821772" cy="91291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45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Análisis del trabajo de arquitectura o </a:t>
            </a:r>
            <a:r>
              <a:rPr lang="es-ES" altLang="es-ES" sz="2200" smtClean="0">
                <a:solidFill>
                  <a:srgbClr val="17375E"/>
                </a:solidFill>
                <a:latin typeface="Arial Narrow" panose="020B0606020202030204" pitchFamily="34" charset="0"/>
              </a:rPr>
              <a:t>infraestructura que es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necesario hacer antes de que cada HU pueda liberarse</a:t>
            </a: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las restricciones de arquitectura más importantes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¿Se nos escapa algo?: Identifiquemos las restricciones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16</a:t>
            </a:fld>
            <a:endParaRPr lang="es-ES"/>
          </a:p>
        </p:txBody>
      </p:sp>
      <p:grpSp>
        <p:nvGrpSpPr>
          <p:cNvPr id="101" name="Grupo 100"/>
          <p:cNvGrpSpPr/>
          <p:nvPr/>
        </p:nvGrpSpPr>
        <p:grpSpPr>
          <a:xfrm>
            <a:off x="6219181" y="2086719"/>
            <a:ext cx="5935716" cy="3735294"/>
            <a:chOff x="5250267" y="2018004"/>
            <a:chExt cx="5935716" cy="3735294"/>
          </a:xfrm>
        </p:grpSpPr>
        <p:cxnSp>
          <p:nvCxnSpPr>
            <p:cNvPr id="10" name="Conector recto de flecha 9"/>
            <p:cNvCxnSpPr/>
            <p:nvPr/>
          </p:nvCxnSpPr>
          <p:spPr>
            <a:xfrm>
              <a:off x="5250267" y="3772486"/>
              <a:ext cx="3608060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12" name="Imagen 11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267" y="2018004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Imagen 12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160" y="2093711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Imagen 13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0176" y="2027876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5" name="Imagen 14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9413" y="2042298"/>
              <a:ext cx="717143" cy="5018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Imagen 15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306" y="210120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Imagen 16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721" y="206155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Recortar y redondear rectángulo de esquina sencilla 19"/>
            <p:cNvSpPr/>
            <p:nvPr/>
          </p:nvSpPr>
          <p:spPr>
            <a:xfrm>
              <a:off x="5250267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ortar y redondear rectángulo de esquina sencilla 20"/>
            <p:cNvSpPr/>
            <p:nvPr/>
          </p:nvSpPr>
          <p:spPr>
            <a:xfrm>
              <a:off x="5723392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ortar y redondear rectángulo de esquina sencilla 21"/>
            <p:cNvSpPr/>
            <p:nvPr/>
          </p:nvSpPr>
          <p:spPr>
            <a:xfrm>
              <a:off x="6220651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ortar y redondear rectángulo de esquina sencilla 22"/>
            <p:cNvSpPr/>
            <p:nvPr/>
          </p:nvSpPr>
          <p:spPr>
            <a:xfrm>
              <a:off x="6838406" y="3202056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Recortar y redondear rectángulo de esquina sencilla 23"/>
            <p:cNvSpPr/>
            <p:nvPr/>
          </p:nvSpPr>
          <p:spPr>
            <a:xfrm>
              <a:off x="7696557" y="32010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Recortar y redondear rectángulo de esquina sencilla 24"/>
            <p:cNvSpPr/>
            <p:nvPr/>
          </p:nvSpPr>
          <p:spPr>
            <a:xfrm>
              <a:off x="8206581" y="32137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ortar rectángulo de esquina diagonal 26"/>
            <p:cNvSpPr/>
            <p:nvPr/>
          </p:nvSpPr>
          <p:spPr>
            <a:xfrm>
              <a:off x="5254658" y="2692717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ortar rectángulo de esquina diagonal 27"/>
            <p:cNvSpPr/>
            <p:nvPr/>
          </p:nvSpPr>
          <p:spPr>
            <a:xfrm>
              <a:off x="6821053" y="2697653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ortar rectángulo de esquina diagonal 28"/>
            <p:cNvSpPr/>
            <p:nvPr/>
          </p:nvSpPr>
          <p:spPr>
            <a:xfrm>
              <a:off x="7661794" y="2709319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5732175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6297976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259050" y="443306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6297976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Rectángulo 41"/>
            <p:cNvSpPr/>
            <p:nvPr/>
          </p:nvSpPr>
          <p:spPr>
            <a:xfrm>
              <a:off x="5259050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Rectángulo 42"/>
            <p:cNvSpPr/>
            <p:nvPr/>
          </p:nvSpPr>
          <p:spPr>
            <a:xfrm>
              <a:off x="6297976" y="543627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6847189" y="401985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6847189" y="50334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/>
            <p:nvPr/>
          </p:nvSpPr>
          <p:spPr>
            <a:xfrm>
              <a:off x="8191306" y="40315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8191306" y="50451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Rectángulo 52"/>
            <p:cNvSpPr/>
            <p:nvPr/>
          </p:nvSpPr>
          <p:spPr>
            <a:xfrm>
              <a:off x="7696557" y="40442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/>
            <p:cNvSpPr/>
            <p:nvPr/>
          </p:nvSpPr>
          <p:spPr>
            <a:xfrm>
              <a:off x="7696557" y="44623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7696557" y="50578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7" name="Conector recto 56"/>
            <p:cNvCxnSpPr/>
            <p:nvPr/>
          </p:nvCxnSpPr>
          <p:spPr>
            <a:xfrm>
              <a:off x="5259050" y="4914831"/>
              <a:ext cx="383291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" name="Grupo 2"/>
            <p:cNvGrpSpPr/>
            <p:nvPr/>
          </p:nvGrpSpPr>
          <p:grpSpPr>
            <a:xfrm>
              <a:off x="9641837" y="3879321"/>
              <a:ext cx="936104" cy="1707369"/>
              <a:chOff x="10459591" y="3112571"/>
              <a:chExt cx="936104" cy="1707369"/>
            </a:xfrm>
          </p:grpSpPr>
          <p:sp>
            <p:nvSpPr>
              <p:cNvPr id="70" name="Rectángulo 69"/>
              <p:cNvSpPr/>
              <p:nvPr/>
            </p:nvSpPr>
            <p:spPr>
              <a:xfrm>
                <a:off x="10459591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Rectángulo 70"/>
              <p:cNvSpPr/>
              <p:nvPr/>
            </p:nvSpPr>
            <p:spPr>
              <a:xfrm>
                <a:off x="10459591" y="332996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Rectángulo 71"/>
              <p:cNvSpPr/>
              <p:nvPr/>
            </p:nvSpPr>
            <p:spPr>
              <a:xfrm>
                <a:off x="10459591" y="3540756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" name="Rectángulo 72"/>
              <p:cNvSpPr/>
              <p:nvPr/>
            </p:nvSpPr>
            <p:spPr>
              <a:xfrm>
                <a:off x="10459591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Rectángulo 73"/>
              <p:cNvSpPr/>
              <p:nvPr/>
            </p:nvSpPr>
            <p:spPr>
              <a:xfrm>
                <a:off x="10459591" y="3989388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Rectángulo 74"/>
              <p:cNvSpPr/>
              <p:nvPr/>
            </p:nvSpPr>
            <p:spPr>
              <a:xfrm>
                <a:off x="10459591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Rectángulo 75"/>
              <p:cNvSpPr/>
              <p:nvPr/>
            </p:nvSpPr>
            <p:spPr>
              <a:xfrm>
                <a:off x="10459591" y="440652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Rectángulo 76"/>
              <p:cNvSpPr/>
              <p:nvPr/>
            </p:nvSpPr>
            <p:spPr>
              <a:xfrm>
                <a:off x="10459591" y="4648727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Rectángulo 82"/>
              <p:cNvSpPr/>
              <p:nvPr/>
            </p:nvSpPr>
            <p:spPr>
              <a:xfrm>
                <a:off x="10972430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0972430" y="3329969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Rectángulo 84"/>
              <p:cNvSpPr/>
              <p:nvPr/>
            </p:nvSpPr>
            <p:spPr>
              <a:xfrm>
                <a:off x="10972430" y="3540756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Rectángulo 85"/>
              <p:cNvSpPr/>
              <p:nvPr/>
            </p:nvSpPr>
            <p:spPr>
              <a:xfrm>
                <a:off x="10972430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Rectángulo 86"/>
              <p:cNvSpPr/>
              <p:nvPr/>
            </p:nvSpPr>
            <p:spPr>
              <a:xfrm>
                <a:off x="10972430" y="3989388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0972430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Rectángulo 88"/>
              <p:cNvSpPr/>
              <p:nvPr/>
            </p:nvSpPr>
            <p:spPr>
              <a:xfrm>
                <a:off x="10972430" y="4406529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0972430" y="464872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96" name="Rectángulo 95">
              <a:extLst>
                <a:ext uri="{FF2B5EF4-FFF2-40B4-BE49-F238E27FC236}">
                  <a16:creationId xmlns:a16="http://schemas.microsoft.com/office/drawing/2014/main" id="{BE356034-A5D5-4FA8-968D-8DAA25E553F8}"/>
                </a:ext>
              </a:extLst>
            </p:cNvPr>
            <p:cNvSpPr/>
            <p:nvPr/>
          </p:nvSpPr>
          <p:spPr>
            <a:xfrm>
              <a:off x="8760283" y="2949040"/>
              <a:ext cx="24257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s-ES_tradnl" altLang="es-ES" sz="1200" b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RESTRICCIONES</a:t>
              </a:r>
            </a:p>
            <a:p>
              <a:pPr marL="0" indent="0" algn="ctr">
                <a:buNone/>
              </a:pPr>
              <a:r>
                <a:rPr lang="es-ES_tradnl" altLang="es-ES" sz="1200" i="1" dirty="0" smtClean="0">
                  <a:solidFill>
                    <a:srgbClr val="C00000"/>
                  </a:solidFill>
                  <a:latin typeface="Arial Narrow" panose="020B0606020202030204" pitchFamily="34" charset="0"/>
                </a:rPr>
                <a:t>Trabajo de arquitectura o infraestructura que es necesario hacer antes de que una funcionalidad pueda liberarse</a:t>
              </a:r>
              <a:endParaRPr lang="es-ES" altLang="es-ES" sz="1200" i="1" dirty="0">
                <a:solidFill>
                  <a:srgbClr val="C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3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2" y="2132856"/>
            <a:ext cx="437297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Ordenación tanto de las Historias de Usuario como de las restricciones tecnológicas anteriormente encontradas.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Primera versión de un potencial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priorizado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20470" y="672285"/>
            <a:ext cx="11752203" cy="134041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Ordenar las Historias de Usuario, Riesgos e Hipótesis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17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135267" y="3432412"/>
            <a:ext cx="628243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790" y="16945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83" y="177023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92" y="168780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29" y="170222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822" y="176113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71" y="173315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ortar y redondear rectángulo de esquina sencilla 15"/>
          <p:cNvSpPr/>
          <p:nvPr/>
        </p:nvSpPr>
        <p:spPr>
          <a:xfrm>
            <a:off x="5199782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ortar y redondear rectángulo de esquina sencilla 16"/>
          <p:cNvSpPr/>
          <p:nvPr/>
        </p:nvSpPr>
        <p:spPr>
          <a:xfrm>
            <a:off x="5672907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6523790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996915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7494174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8379356" y="28736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10001073" y="28610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10511097" y="28737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diagonal 23"/>
          <p:cNvSpPr/>
          <p:nvPr/>
        </p:nvSpPr>
        <p:spPr>
          <a:xfrm>
            <a:off x="5199782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6528181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8362003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9966310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519978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5705459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199782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519978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570545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70545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19978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563885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7005698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757149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6532573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57149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6532573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57149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57149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838813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838813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8388139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838813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49582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49582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49582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495822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001073" y="37041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10001073" y="41222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10001073" y="47177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10001073" y="56751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7" name="Conector recto de flecha 66"/>
          <p:cNvCxnSpPr/>
          <p:nvPr/>
        </p:nvCxnSpPr>
        <p:spPr>
          <a:xfrm>
            <a:off x="11619386" y="3580721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62843" y="4322945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9" name="Imagen 68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82" y="168181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0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20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095185" y="3815587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261" y="1889635"/>
            <a:ext cx="4220643" cy="436274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Basándonos en la planificación, se planteará un posible esbozo del contenido de las versiones más inmediatas. </a:t>
            </a:r>
            <a:r>
              <a:rPr lang="es-ES" altLang="es-ES" sz="2200" b="1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OJO: </a:t>
            </a:r>
            <a:r>
              <a:rPr lang="es-ES" altLang="es-ES" sz="2200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es necesario tener en cuenta en estas versiones las restricciones de arquitectura/infraestructura anteriormente detectadas.</a:t>
            </a:r>
            <a:endParaRPr lang="es-ES" altLang="es-ES" sz="2200" i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 esbozo de planificación de versiones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68705" y="371013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Planifiquemos nuestro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oadmap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Releases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18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4704791" y="3409042"/>
            <a:ext cx="700884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002" y="164458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14" y="167116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07" y="174686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16" y="16644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453" y="167885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46" y="173776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195" y="170978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cortar y redondear rectángulo de esquina sencilla 16"/>
          <p:cNvSpPr/>
          <p:nvPr/>
        </p:nvSpPr>
        <p:spPr>
          <a:xfrm>
            <a:off x="4769306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5242431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093314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6566439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7063698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7948880" y="28502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570597" y="28376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080621" y="28503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4769306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6097705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7931527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535834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476930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274983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4769306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476930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27498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27498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476930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520838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6575222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714102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6102097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714102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6102097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14102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/>
          <p:cNvSpPr/>
          <p:nvPr/>
        </p:nvSpPr>
        <p:spPr>
          <a:xfrm>
            <a:off x="714102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795766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795766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7957663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795766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06534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06534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06534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065346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9570597" y="36807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570597" y="40989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570597" y="46943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570597" y="56517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6" name="Conector recto 55"/>
          <p:cNvCxnSpPr/>
          <p:nvPr/>
        </p:nvCxnSpPr>
        <p:spPr>
          <a:xfrm>
            <a:off x="4738002" y="4551387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4738002" y="5487491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>
            <a:off x="4738002" y="6495603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3892407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Cerrar llave 64"/>
          <p:cNvSpPr/>
          <p:nvPr/>
        </p:nvSpPr>
        <p:spPr>
          <a:xfrm>
            <a:off x="10783499" y="3668080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Cerrar llave 65"/>
          <p:cNvSpPr/>
          <p:nvPr/>
        </p:nvSpPr>
        <p:spPr>
          <a:xfrm>
            <a:off x="10780146" y="4632423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Cerrar llave 66"/>
          <p:cNvSpPr/>
          <p:nvPr/>
        </p:nvSpPr>
        <p:spPr>
          <a:xfrm>
            <a:off x="10776520" y="561428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Elipse 71"/>
          <p:cNvSpPr/>
          <p:nvPr/>
        </p:nvSpPr>
        <p:spPr>
          <a:xfrm>
            <a:off x="11095185" y="4743295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4820115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4" name="Elipse 73"/>
          <p:cNvSpPr/>
          <p:nvPr/>
        </p:nvSpPr>
        <p:spPr>
          <a:xfrm>
            <a:off x="11127923" y="5671003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73727" y="5747823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3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6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2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684" y="2293862"/>
            <a:ext cx="6491125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Seleccionar Historia de Usuario de referencia (≈ 1 semana desarrollo, complejidad baja, desarrollo todo el equipo)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Asignar 5 puntos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Realizar estimaciones de cada HU basadas en la matriz duración/complejidad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Aquellas </a:t>
            </a:r>
            <a:r>
              <a:rPr lang="es-ES" altLang="es-ES" sz="1800" dirty="0" err="1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HUs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que el equipo no puede estimar, ver qué se necesita para poder estimarlas.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Estimemos las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46" y="2587395"/>
            <a:ext cx="5332071" cy="3014807"/>
          </a:xfrm>
          <a:prstGeom prst="rect">
            <a:avLst/>
          </a:prstGeom>
        </p:spPr>
      </p:pic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69221" y="5666749"/>
            <a:ext cx="11148484" cy="3251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914400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 posible que debido a la incertidumbre, este ejercicio tenga limitaciones importantes, por lo que quizás no se obtengan resultados inmediatos durante la sesión.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81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Objetivos de la sesión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13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2833" y="1676325"/>
            <a:ext cx="9192344" cy="3384376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el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versiones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tras 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Disponder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una herramienta para comunicar y alinear la visión del proyecto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Próximos pasos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93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1291" y="2132855"/>
            <a:ext cx="9649072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É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picas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 través de la entidad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Mejora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en JIRA</a:t>
            </a:r>
            <a:r>
              <a:rPr lang="es-ES_tradnl" altLang="es-ES" sz="20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. </a:t>
            </a:r>
            <a:r>
              <a:rPr lang="es-ES_tradnl" altLang="es-ES" sz="2000" b="1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Nota: </a:t>
            </a:r>
            <a:r>
              <a:rPr lang="es-ES_tradnl" altLang="es-ES" sz="20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Para un mismo paso del flujo (o épica), debe crearse una Mejora por cada versión.</a:t>
            </a:r>
          </a:p>
          <a:p>
            <a:pPr algn="just">
              <a:lnSpc>
                <a:spcPct val="150000"/>
              </a:lnSpc>
            </a:pPr>
            <a:endParaRPr lang="es-ES_tradnl" altLang="es-ES" sz="2200" b="1" dirty="0" smtClean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Historias de Usuario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en JIRA dentro de las Mejoras correspondientes.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Registro de Mejoras y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en el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Product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919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9330" y="539042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_tradnl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Actualizar Lean Business Case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9" b="6669"/>
          <a:stretch/>
        </p:blipFill>
        <p:spPr>
          <a:xfrm>
            <a:off x="1271464" y="1390642"/>
            <a:ext cx="9078592" cy="1296145"/>
          </a:xfrm>
          <a:prstGeom prst="rect">
            <a:avLst/>
          </a:prstGeom>
        </p:spPr>
      </p:pic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622" y="2686787"/>
            <a:ext cx="8964276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EF3C45-449A-46D8-965D-DDC3EC863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422" y="2257182"/>
            <a:ext cx="7333828" cy="23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1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0A3FC03-5286-4284-AA5A-353927412F4E}"/>
              </a:ext>
            </a:extLst>
          </p:cNvPr>
          <p:cNvSpPr/>
          <p:nvPr/>
        </p:nvSpPr>
        <p:spPr>
          <a:xfrm>
            <a:off x="551383" y="1700808"/>
            <a:ext cx="11466503" cy="4655542"/>
          </a:xfrm>
          <a:prstGeom prst="roundRect">
            <a:avLst>
              <a:gd name="adj" fmla="val 11222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err="1" smtClean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728663" y="2770003"/>
            <a:ext cx="4911953" cy="2372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Resumen Taller: Agenda y asistentes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graphicFrame>
        <p:nvGraphicFramePr>
          <p:cNvPr id="9" name="Table 1">
            <a:extLst>
              <a:ext uri="{FF2B5EF4-FFF2-40B4-BE49-F238E27FC236}">
                <a16:creationId xmlns:a16="http://schemas.microsoft.com/office/drawing/2014/main" id="{0968E69D-E59D-4EDF-9913-F9643B37F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202565"/>
              </p:ext>
            </p:extLst>
          </p:nvPr>
        </p:nvGraphicFramePr>
        <p:xfrm>
          <a:off x="972762" y="2525195"/>
          <a:ext cx="5155719" cy="3712117"/>
        </p:xfrm>
        <a:graphic>
          <a:graphicData uri="http://schemas.openxmlformats.org/drawingml/2006/table">
            <a:tbl>
              <a:tblPr firstRow="1" bandRow="1"/>
              <a:tblGrid>
                <a:gridCol w="1326787">
                  <a:extLst>
                    <a:ext uri="{9D8B030D-6E8A-4147-A177-3AD203B41FA5}">
                      <a16:colId xmlns:a16="http://schemas.microsoft.com/office/drawing/2014/main" val="34770914"/>
                    </a:ext>
                  </a:extLst>
                </a:gridCol>
                <a:gridCol w="3828932">
                  <a:extLst>
                    <a:ext uri="{9D8B030D-6E8A-4147-A177-3AD203B41FA5}">
                      <a16:colId xmlns:a16="http://schemas.microsoft.com/office/drawing/2014/main" val="2798292254"/>
                    </a:ext>
                  </a:extLst>
                </a:gridCol>
              </a:tblGrid>
              <a:tr h="300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Tiempo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Sesiones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240177"/>
                  </a:ext>
                </a:extLst>
              </a:tr>
              <a:tr h="2971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09:00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09:15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Introducción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Historias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Usuario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77190"/>
                  </a:ext>
                </a:extLst>
              </a:tr>
              <a:tr h="4512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09:30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Repaso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notas</a:t>
                      </a:r>
                      <a:r>
                        <a:rPr lang="en-GB" sz="1200" baseline="0" dirty="0" smtClean="0"/>
                        <a:t> de Concepción del </a:t>
                      </a:r>
                      <a:r>
                        <a:rPr lang="en-GB" sz="1200" baseline="0" dirty="0" err="1" smtClean="0"/>
                        <a:t>Producto</a:t>
                      </a:r>
                      <a:r>
                        <a:rPr lang="en-GB" sz="1200" baseline="0" dirty="0" smtClean="0"/>
                        <a:t> y </a:t>
                      </a:r>
                      <a:r>
                        <a:rPr lang="en-GB" sz="1200" baseline="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Impacto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55887"/>
                  </a:ext>
                </a:extLst>
              </a:tr>
              <a:tr h="360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09:30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10:00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Ejercicio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Calentamiento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998679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10:00 – 11:00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Mapeo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Objetivos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épicas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398828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11:00 – 12:00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Mapa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Historias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Usuario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035441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12:00 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– 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12:15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Descanso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215730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12:15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13:00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Identificación</a:t>
                      </a:r>
                      <a:r>
                        <a:rPr lang="en-GB" sz="1200" dirty="0" smtClean="0"/>
                        <a:t> de </a:t>
                      </a:r>
                      <a:r>
                        <a:rPr lang="en-GB" sz="1200" dirty="0" err="1" smtClean="0"/>
                        <a:t>restricciones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3605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13:00 – 13:30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Ordenación de Historias de Usuario (y restricciones)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90417"/>
                  </a:ext>
                </a:extLst>
              </a:tr>
              <a:tr h="3551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13:30 – 14:00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Planificación de versiones</a:t>
                      </a:r>
                      <a:endParaRPr lang="es-ES" sz="1200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221976"/>
                  </a:ext>
                </a:extLst>
              </a:tr>
              <a:tr h="315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14:00 – 15:00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Estimación de Historias de Usuario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864738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988004" y="2072621"/>
            <a:ext cx="1071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5A4FA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AGENDA</a:t>
            </a: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28663" y="2134134"/>
            <a:ext cx="4689041" cy="2769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ASISTENTES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 smtClean="0">
              <a:ln>
                <a:noFill/>
              </a:ln>
              <a:solidFill>
                <a:srgbClr val="05A4FA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Scrum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master.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Equipo desarrollo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factoría de desarrollo (arquitectura, UX, seguridad,…)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(personal funcional)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Proxy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(jefes de proyecto)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interesados d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el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proyecto (OCA, Arquitectura, Sistemas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,…)</a:t>
            </a: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03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Conector recto de flecha 118"/>
          <p:cNvCxnSpPr/>
          <p:nvPr/>
        </p:nvCxnSpPr>
        <p:spPr>
          <a:xfrm>
            <a:off x="6929250" y="2841903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5" name="Rectángulo redondeado 154"/>
          <p:cNvSpPr/>
          <p:nvPr/>
        </p:nvSpPr>
        <p:spPr>
          <a:xfrm>
            <a:off x="1304758" y="5988860"/>
            <a:ext cx="8319634" cy="482974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3" name="Rectángulo redondeado 152"/>
          <p:cNvSpPr/>
          <p:nvPr/>
        </p:nvSpPr>
        <p:spPr>
          <a:xfrm>
            <a:off x="9678530" y="2015577"/>
            <a:ext cx="2425700" cy="4222924"/>
          </a:xfrm>
          <a:prstGeom prst="round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51025" y="25487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¿Qué es el</a:t>
            </a:r>
            <a:r>
              <a:rPr kumimoji="0" lang="es-ES" altLang="es-ES" sz="4800" b="1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 taller de Mapas de </a:t>
            </a:r>
            <a:r>
              <a:rPr kumimoji="0" lang="es-ES" altLang="es-ES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HUs</a:t>
            </a: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?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5E0887-E91E-47C8-BB70-D7EB8CDFF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23366" y="14127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615548" y="2802936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8" name="Imagen 47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59" y="14130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317134" y="5965158"/>
            <a:ext cx="8350596" cy="455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altLang="es-ES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que compondrán los primeros pasos de la evolución del producto</a:t>
            </a:r>
            <a:endParaRPr lang="es-ES" altLang="es-ES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50" name="Imagen 4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071" y="14396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" name="Imagen 5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64" y="15153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Imagen 5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973" y="14329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Imagen 5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10" y="14473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Imagen 5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103" y="15062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Imagen 5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952" y="14782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ortar y redondear rectángulo de esquina sencilla 11"/>
          <p:cNvSpPr/>
          <p:nvPr/>
        </p:nvSpPr>
        <p:spPr>
          <a:xfrm>
            <a:off x="2680063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4737" y="1874210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funcionales / épicas</a:t>
            </a: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-63832" y="2499863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Recortar y redondear rectángulo de esquina sencilla 58"/>
          <p:cNvSpPr/>
          <p:nvPr/>
        </p:nvSpPr>
        <p:spPr>
          <a:xfrm>
            <a:off x="3153188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Recortar y redondear rectángulo de esquina sencilla 59"/>
          <p:cNvSpPr/>
          <p:nvPr/>
        </p:nvSpPr>
        <p:spPr>
          <a:xfrm>
            <a:off x="4004071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Recortar y redondear rectángulo de esquina sencilla 60"/>
          <p:cNvSpPr/>
          <p:nvPr/>
        </p:nvSpPr>
        <p:spPr>
          <a:xfrm>
            <a:off x="4477196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Recortar y redondear rectángulo de esquina sencilla 61"/>
          <p:cNvSpPr/>
          <p:nvPr/>
        </p:nvSpPr>
        <p:spPr>
          <a:xfrm>
            <a:off x="4974455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Recortar y redondear rectángulo de esquina sencilla 62"/>
          <p:cNvSpPr/>
          <p:nvPr/>
        </p:nvSpPr>
        <p:spPr>
          <a:xfrm>
            <a:off x="5859637" y="23992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Recortar y redondear rectángulo de esquina sencilla 63"/>
          <p:cNvSpPr/>
          <p:nvPr/>
        </p:nvSpPr>
        <p:spPr>
          <a:xfrm>
            <a:off x="7481354" y="23865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Recortar y redondear rectángulo de esquina sencilla 64"/>
          <p:cNvSpPr/>
          <p:nvPr/>
        </p:nvSpPr>
        <p:spPr>
          <a:xfrm>
            <a:off x="7991378" y="23992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ortar rectángulo de esquina diagonal 12"/>
          <p:cNvSpPr/>
          <p:nvPr/>
        </p:nvSpPr>
        <p:spPr>
          <a:xfrm>
            <a:off x="2680063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Recortar rectángulo de esquina diagonal 65"/>
          <p:cNvSpPr/>
          <p:nvPr/>
        </p:nvSpPr>
        <p:spPr>
          <a:xfrm>
            <a:off x="4008462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Recortar rectángulo de esquina diagonal 66"/>
          <p:cNvSpPr/>
          <p:nvPr/>
        </p:nvSpPr>
        <p:spPr>
          <a:xfrm>
            <a:off x="5842284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Recortar rectángulo de esquina diagonal 67"/>
          <p:cNvSpPr/>
          <p:nvPr/>
        </p:nvSpPr>
        <p:spPr>
          <a:xfrm>
            <a:off x="7446591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268006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Rectángulo 68"/>
          <p:cNvSpPr/>
          <p:nvPr/>
        </p:nvSpPr>
        <p:spPr>
          <a:xfrm>
            <a:off x="3185740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/>
          <p:cNvSpPr/>
          <p:nvPr/>
        </p:nvSpPr>
        <p:spPr>
          <a:xfrm>
            <a:off x="2680063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Rectángulo 70"/>
          <p:cNvSpPr/>
          <p:nvPr/>
        </p:nvSpPr>
        <p:spPr>
          <a:xfrm>
            <a:off x="268006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/>
          <p:cNvSpPr/>
          <p:nvPr/>
        </p:nvSpPr>
        <p:spPr>
          <a:xfrm>
            <a:off x="318574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/>
          <p:cNvSpPr/>
          <p:nvPr/>
        </p:nvSpPr>
        <p:spPr>
          <a:xfrm>
            <a:off x="318574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Rectángulo 73"/>
          <p:cNvSpPr/>
          <p:nvPr/>
        </p:nvSpPr>
        <p:spPr>
          <a:xfrm>
            <a:off x="268006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/>
          <p:cNvSpPr/>
          <p:nvPr/>
        </p:nvSpPr>
        <p:spPr>
          <a:xfrm>
            <a:off x="311914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Rectángulo 75"/>
          <p:cNvSpPr/>
          <p:nvPr/>
        </p:nvSpPr>
        <p:spPr>
          <a:xfrm>
            <a:off x="4485979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Rectángulo 76"/>
          <p:cNvSpPr/>
          <p:nvPr/>
        </p:nvSpPr>
        <p:spPr>
          <a:xfrm>
            <a:off x="505178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Rectángulo 77"/>
          <p:cNvSpPr/>
          <p:nvPr/>
        </p:nvSpPr>
        <p:spPr>
          <a:xfrm>
            <a:off x="4012854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Rectángulo 78"/>
          <p:cNvSpPr/>
          <p:nvPr/>
        </p:nvSpPr>
        <p:spPr>
          <a:xfrm>
            <a:off x="505178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/>
          <p:cNvSpPr/>
          <p:nvPr/>
        </p:nvSpPr>
        <p:spPr>
          <a:xfrm>
            <a:off x="4012854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/>
          <p:cNvSpPr/>
          <p:nvPr/>
        </p:nvSpPr>
        <p:spPr>
          <a:xfrm>
            <a:off x="505178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 81"/>
          <p:cNvSpPr/>
          <p:nvPr/>
        </p:nvSpPr>
        <p:spPr>
          <a:xfrm>
            <a:off x="505178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79376" y="3182732"/>
            <a:ext cx="165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Historias de Usuario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Funcionalidades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586842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Rectángulo 85"/>
          <p:cNvSpPr/>
          <p:nvPr/>
        </p:nvSpPr>
        <p:spPr>
          <a:xfrm>
            <a:off x="5868420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Rectángulo 86"/>
          <p:cNvSpPr/>
          <p:nvPr/>
        </p:nvSpPr>
        <p:spPr>
          <a:xfrm>
            <a:off x="586842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Rectángulo 87"/>
          <p:cNvSpPr/>
          <p:nvPr/>
        </p:nvSpPr>
        <p:spPr>
          <a:xfrm>
            <a:off x="797610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Rectángulo 88"/>
          <p:cNvSpPr/>
          <p:nvPr/>
        </p:nvSpPr>
        <p:spPr>
          <a:xfrm>
            <a:off x="797610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0" name="Rectángulo 89"/>
          <p:cNvSpPr/>
          <p:nvPr/>
        </p:nvSpPr>
        <p:spPr>
          <a:xfrm>
            <a:off x="797610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1" name="Rectángulo 90"/>
          <p:cNvSpPr/>
          <p:nvPr/>
        </p:nvSpPr>
        <p:spPr>
          <a:xfrm>
            <a:off x="7976103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Rectángulo 99"/>
          <p:cNvSpPr/>
          <p:nvPr/>
        </p:nvSpPr>
        <p:spPr>
          <a:xfrm>
            <a:off x="7481354" y="33459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Rectángulo 100"/>
          <p:cNvSpPr/>
          <p:nvPr/>
        </p:nvSpPr>
        <p:spPr>
          <a:xfrm>
            <a:off x="7481354" y="39414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" name="Rectángulo 101"/>
          <p:cNvSpPr/>
          <p:nvPr/>
        </p:nvSpPr>
        <p:spPr>
          <a:xfrm>
            <a:off x="7481354" y="48987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Conector recto 15"/>
          <p:cNvCxnSpPr/>
          <p:nvPr/>
        </p:nvCxnSpPr>
        <p:spPr>
          <a:xfrm>
            <a:off x="2648759" y="3798406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2648759" y="4734510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>
            <a:off x="2648759" y="5742622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187545" y="3353945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Conector recto de flecha 104"/>
          <p:cNvCxnSpPr/>
          <p:nvPr/>
        </p:nvCxnSpPr>
        <p:spPr>
          <a:xfrm>
            <a:off x="2187545" y="2697793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Conector recto de flecha 105"/>
          <p:cNvCxnSpPr/>
          <p:nvPr/>
        </p:nvCxnSpPr>
        <p:spPr>
          <a:xfrm>
            <a:off x="2187545" y="216366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Conector recto de flecha 106"/>
          <p:cNvCxnSpPr/>
          <p:nvPr/>
        </p:nvCxnSpPr>
        <p:spPr>
          <a:xfrm>
            <a:off x="1930016" y="16464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1" name="Rectángulo 11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51746" y="3139426"/>
            <a:ext cx="407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</a:t>
            </a: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1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45040" y="4105005"/>
            <a:ext cx="414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V2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37788" y="5083133"/>
            <a:ext cx="421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V3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4" name="Cerrar llave 113"/>
          <p:cNvSpPr/>
          <p:nvPr/>
        </p:nvSpPr>
        <p:spPr>
          <a:xfrm>
            <a:off x="8863795" y="2915099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5" name="Cerrar llave 114"/>
          <p:cNvSpPr/>
          <p:nvPr/>
        </p:nvSpPr>
        <p:spPr>
          <a:xfrm>
            <a:off x="8860442" y="387944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6" name="Cerrar llave 115"/>
          <p:cNvSpPr/>
          <p:nvPr/>
        </p:nvSpPr>
        <p:spPr>
          <a:xfrm>
            <a:off x="8856816" y="4861301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5975109" y="2726860"/>
            <a:ext cx="182097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6472707" y="3584127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54" name="Grupo 153"/>
          <p:cNvGrpSpPr/>
          <p:nvPr/>
        </p:nvGrpSpPr>
        <p:grpSpPr>
          <a:xfrm>
            <a:off x="10459591" y="2957522"/>
            <a:ext cx="936104" cy="2833307"/>
            <a:chOff x="10552410" y="3112571"/>
            <a:chExt cx="936104" cy="2833307"/>
          </a:xfrm>
        </p:grpSpPr>
        <p:sp>
          <p:nvSpPr>
            <p:cNvPr id="123" name="Rectángulo 122"/>
            <p:cNvSpPr/>
            <p:nvPr/>
          </p:nvSpPr>
          <p:spPr>
            <a:xfrm>
              <a:off x="10552410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Rectángulo 123"/>
            <p:cNvSpPr/>
            <p:nvPr/>
          </p:nvSpPr>
          <p:spPr>
            <a:xfrm>
              <a:off x="10552410" y="332996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10552410" y="3540756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Rectángulo 125"/>
            <p:cNvSpPr/>
            <p:nvPr/>
          </p:nvSpPr>
          <p:spPr>
            <a:xfrm>
              <a:off x="10552410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10552410" y="3989388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8" name="Rectángulo 127"/>
            <p:cNvSpPr/>
            <p:nvPr/>
          </p:nvSpPr>
          <p:spPr>
            <a:xfrm>
              <a:off x="10552410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9" name="Rectángulo 128"/>
            <p:cNvSpPr/>
            <p:nvPr/>
          </p:nvSpPr>
          <p:spPr>
            <a:xfrm>
              <a:off x="10552410" y="440652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10552410" y="4648727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1" name="Rectángulo 130"/>
            <p:cNvSpPr/>
            <p:nvPr/>
          </p:nvSpPr>
          <p:spPr>
            <a:xfrm>
              <a:off x="10552410" y="487852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Rectángulo 131"/>
            <p:cNvSpPr/>
            <p:nvPr/>
          </p:nvSpPr>
          <p:spPr>
            <a:xfrm>
              <a:off x="10552410" y="5094164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10552410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Rectángulo 133"/>
            <p:cNvSpPr/>
            <p:nvPr/>
          </p:nvSpPr>
          <p:spPr>
            <a:xfrm>
              <a:off x="10552410" y="555191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Rectángulo 135"/>
            <p:cNvSpPr/>
            <p:nvPr/>
          </p:nvSpPr>
          <p:spPr>
            <a:xfrm>
              <a:off x="10552410" y="5774665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Rectángulo 137"/>
            <p:cNvSpPr/>
            <p:nvPr/>
          </p:nvSpPr>
          <p:spPr>
            <a:xfrm>
              <a:off x="11065249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1065249" y="3329969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11065249" y="354075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11065249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Rectángulo 141"/>
            <p:cNvSpPr/>
            <p:nvPr/>
          </p:nvSpPr>
          <p:spPr>
            <a:xfrm>
              <a:off x="11065249" y="3989388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3" name="Rectángulo 142"/>
            <p:cNvSpPr/>
            <p:nvPr/>
          </p:nvSpPr>
          <p:spPr>
            <a:xfrm>
              <a:off x="11065249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11065249" y="4406529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11065249" y="464872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6" name="Rectángulo 145"/>
            <p:cNvSpPr/>
            <p:nvPr/>
          </p:nvSpPr>
          <p:spPr>
            <a:xfrm>
              <a:off x="11065249" y="487852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11065249" y="5094164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11065249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11065249" y="555191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11065249" y="577466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51" name="Rectángulo 15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9667730" y="2104480"/>
            <a:ext cx="242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RESTRICCIONES</a:t>
            </a:r>
          </a:p>
          <a:p>
            <a:pPr marL="0" indent="0" algn="ctr">
              <a:buNone/>
            </a:pPr>
            <a:r>
              <a:rPr lang="es-ES_tradnl" altLang="es-ES" sz="12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Trabajo de arquitectura o infraestructura que es necesario hacer antes de que una funcionalidad pueda liberarse</a:t>
            </a:r>
            <a:endParaRPr lang="es-ES" altLang="es-ES" sz="12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86842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" name="Rectángulo 98"/>
          <p:cNvSpPr/>
          <p:nvPr/>
        </p:nvSpPr>
        <p:spPr>
          <a:xfrm>
            <a:off x="7481354" y="29277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7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Antes de comenzar…vamos a refrescar la memoria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1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</a:t>
            </a: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c</a:t>
            </a: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aracterización de usuarios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9074">
            <a:off x="5847780" y="2268585"/>
            <a:ext cx="5667903" cy="3966090"/>
          </a:xfrm>
          <a:prstGeom prst="rect">
            <a:avLst/>
          </a:prstGeom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584377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 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5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riesgos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184" y="1895645"/>
            <a:ext cx="7384012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 (concepción del producto)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Imagen 8" descr="Imagen que contiene firmar, parada, exterior, señal&#10;&#10;Descripción generada automáticamente">
            <a:extLst>
              <a:ext uri="{FF2B5EF4-FFF2-40B4-BE49-F238E27FC236}">
                <a16:creationId xmlns:a16="http://schemas.microsoft.com/office/drawing/2014/main" id="{A605690A-E50E-4F58-AEFD-A89AE768C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768" y="975389"/>
            <a:ext cx="3818905" cy="3818905"/>
          </a:xfrm>
          <a:prstGeom prst="rect">
            <a:avLst/>
          </a:prstGeom>
        </p:spPr>
      </p:pic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781300" y="5484514"/>
            <a:ext cx="6866784" cy="77699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¿Nos hemos dejado algún riesgo en el tintero?</a:t>
            </a:r>
            <a:endParaRPr lang="es-ES" alt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1727041" y="5754407"/>
            <a:ext cx="1020179" cy="2372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92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Impactos (u objetivos)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143651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8123">
            <a:off x="4747734" y="1837764"/>
            <a:ext cx="3204573" cy="19103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6"/>
          <a:stretch/>
        </p:blipFill>
        <p:spPr>
          <a:xfrm>
            <a:off x="6047640" y="3501008"/>
            <a:ext cx="5849465" cy="226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938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711624" y="2564904"/>
            <a:ext cx="7128792" cy="12961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Dinámica de calentamiento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52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theme/theme1.xml><?xml version="1.0" encoding="utf-8"?>
<a:theme xmlns:a="http://schemas.openxmlformats.org/drawingml/2006/main" name="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3" ma:contentTypeDescription="Create a new document." ma:contentTypeScope="" ma:versionID="fcff5d5c06391a6f5df3219b326cc06b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2210f65f7836225f0eb545a60eb4c28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CED9F6-2972-4EBE-98CB-3D4C4D02313C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4071a978-949a-4036-ae75-cb45b339e015"/>
    <ds:schemaRef ds:uri="ef5b6d45-5bdc-4885-9e93-21e77af8eb9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3AF8565-B2B2-4CF5-BB7A-BD5E552E2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37544D-EA00-421E-B6BC-F839AE66A3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62281</TotalTime>
  <Words>1461</Words>
  <Application>Microsoft Office PowerPoint</Application>
  <PresentationFormat>Panorámica</PresentationFormat>
  <Paragraphs>220</Paragraphs>
  <Slides>23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23</vt:i4>
      </vt:variant>
    </vt:vector>
  </HeadingPairs>
  <TitlesOfParts>
    <vt:vector size="32" baseType="lpstr">
      <vt:lpstr>MS PGothic</vt:lpstr>
      <vt:lpstr>MS PGothic</vt:lpstr>
      <vt:lpstr>Arial</vt:lpstr>
      <vt:lpstr>Arial Narrow</vt:lpstr>
      <vt:lpstr>Calibri</vt:lpstr>
      <vt:lpstr>Courier New</vt:lpstr>
      <vt:lpstr>Wingdings</vt:lpstr>
      <vt:lpstr>Diseño personalizado</vt:lpstr>
      <vt:lpstr>1_Diseño personalizado</vt:lpstr>
      <vt:lpstr>Taller de Mapas de Historias de Usuario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Scrum Master Office STIC</dc:creator>
  <cp:lastModifiedBy>ALMAGRO CABRERA David</cp:lastModifiedBy>
  <cp:revision>1647</cp:revision>
  <cp:lastPrinted>2016-06-27T09:45:08Z</cp:lastPrinted>
  <dcterms:created xsi:type="dcterms:W3CDTF">2013-11-06T05:43:15Z</dcterms:created>
  <dcterms:modified xsi:type="dcterms:W3CDTF">2021-05-11T07:49:31Z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</Properties>
</file>