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308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C04FD8-9D81-4EDB-8C56-4D57A8E2E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CB6EEC2-223B-4F9C-B3AE-CA1EC97F9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DB4658-C3A2-4B80-8225-714FAFA9A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81DDB3-4CC5-431E-8A4E-38CE9A949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17BA8C-5A28-4DBF-84B8-D1BDD3521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8816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69BABB-E1B8-4ECB-B27C-A6115EE00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E975F2B-CE91-42F8-B303-C1F43E217F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AAE09A-B23F-4CC8-979F-D72C5A1E5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AFB8CC-8C8F-4D16-B9A0-30B8417AF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22F9FB-8EED-4917-9CCA-9FE69884A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563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A442827-F069-474D-B4AF-0A7D852345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1CC7E00-463D-48F5-A261-FAA395524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3596A2-17B4-4544-8E47-20FA66083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B7271A-4901-45C5-9622-C5A85C4DC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051C16-6AAD-4983-ADDD-C6A8DBAB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569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4AC5DF-4CD7-4C60-B1D3-2F80CE0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995FF9-EDA9-49D0-8A02-BC8BAE19E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E49251-3491-4183-8A4C-0F5BF0D8B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72209A-CED2-483B-BDE8-823134801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9A0691-35DD-4CCC-A623-DA942FC12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618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DC665-A677-4108-B261-CC3F5354B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86E399-26CF-4105-AFA5-063F31E27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085D2D-CA1B-4A23-921E-D1A466F05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C6EEC0-279C-4739-B9BE-FC26C0EC1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9851D6-E58D-472F-9EEB-FE2745436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771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905780-9E5D-4294-890E-3AD182F3C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72B9B0-61D1-408F-A581-80D86A598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78A7DA4-4101-46AB-BA9E-9E1F051F1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83087D-AED5-487A-893F-022C948C2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D06DF2D-5E2F-410B-8E06-75A5FD5B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EBAB0D-5220-457F-94D4-C292BFB5A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988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A11AE5-8A28-407B-8824-FA9937C69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1D5CD0-D192-41AE-A6A2-904192456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C5C79B2-449A-4F50-8E4F-5E52A8351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CB9C7B7-343E-4960-8BFC-F21CACE543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EACFDB4-93B5-46BB-B537-6E1E0679AC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63B40EB-D704-4DDC-8A35-CF703BA5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A37F97-0FE8-446C-A79F-389890B5D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B431428-3A69-43E8-BC27-DAAF3EC2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9782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30F03E-549B-4709-BDF3-B7BD33C19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0F58AAD-DF87-46FA-A6BB-5C5C034ED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4B5C2E-8C34-4B3E-8BDE-7EF6347F4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6D3ACE-EBBC-4E24-9DCA-C980BDDB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866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4C83C94-9D3B-4A87-9C40-CA5DB84F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CCE0A9E-821C-42AC-8578-A9843625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C072B58-FBD4-43C0-8F03-D7C770763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224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CA7891-78D6-4701-B73A-F5DF3CE8E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931773-B910-4141-811B-0076233AD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5D6F56E-34A0-47FF-B867-80880DE97E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93016A-21AF-4407-8A90-8095D485B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1BADCF-2F46-49B0-92B8-93E6BD45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7C9AFA7-6586-49F9-BC78-63E2268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37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C0EE34-86FF-48C5-8D17-40A50AD38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CCAEC2D-4094-40C5-BEDD-163CD131B2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7DE09F-6F1F-4EAD-B29B-2B129C32B1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19DA699-8E96-42BC-8EEF-C00353AA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D582FA4-5BD6-4379-953D-75D541D2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1DBC39-07CB-41F2-BCC7-9558E716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63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5E0F547-712C-44AA-A35E-2F6191F9D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066AB7-A5CE-4F60-B7C8-A141C0234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3B3E50-8529-4439-9D84-889C9F9B5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3DE12-773A-4C96-9CB7-578F8A90D35F}" type="datetimeFigureOut">
              <a:rPr lang="es-ES" smtClean="0"/>
              <a:t>09/03/2022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0B22CA-E069-4F1D-9A29-EC844CB31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FFE542-8DC6-4653-9186-B4FF9EC3D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C703C-B6F0-4F3D-B1E9-C1EE71E9D1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115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5AF261B5-E587-4EE4-9CA9-911BC725E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C949158-2E20-46B1-B1BF-E26E748DDEF2}"/>
              </a:ext>
            </a:extLst>
          </p:cNvPr>
          <p:cNvSpPr/>
          <p:nvPr/>
        </p:nvSpPr>
        <p:spPr>
          <a:xfrm>
            <a:off x="9286876" y="2390774"/>
            <a:ext cx="1257299" cy="266701"/>
          </a:xfrm>
          <a:prstGeom prst="rect">
            <a:avLst/>
          </a:prstGeom>
          <a:noFill/>
          <a:ln w="57150">
            <a:solidFill>
              <a:srgbClr val="FC93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: hacia la izquierda 6">
            <a:extLst>
              <a:ext uri="{FF2B5EF4-FFF2-40B4-BE49-F238E27FC236}">
                <a16:creationId xmlns:a16="http://schemas.microsoft.com/office/drawing/2014/main" id="{7F415309-101A-485F-ABBA-AAD96D021E7D}"/>
              </a:ext>
            </a:extLst>
          </p:cNvPr>
          <p:cNvSpPr/>
          <p:nvPr/>
        </p:nvSpPr>
        <p:spPr>
          <a:xfrm rot="10800000">
            <a:off x="8553451" y="2347911"/>
            <a:ext cx="571500" cy="352425"/>
          </a:xfrm>
          <a:prstGeom prst="leftArrow">
            <a:avLst/>
          </a:prstGeom>
          <a:solidFill>
            <a:srgbClr val="FC9308"/>
          </a:solidFill>
          <a:ln w="38100">
            <a:solidFill>
              <a:srgbClr val="FC93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2722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Garcia Candon, Paloma</dc:creator>
  <cp:lastModifiedBy>Garcia Candon, Paloma</cp:lastModifiedBy>
  <cp:revision>2</cp:revision>
  <dcterms:created xsi:type="dcterms:W3CDTF">2022-03-09T16:21:11Z</dcterms:created>
  <dcterms:modified xsi:type="dcterms:W3CDTF">2022-03-09T16:35:49Z</dcterms:modified>
</cp:coreProperties>
</file>