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B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80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043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04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78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859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12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00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413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18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75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664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10FC1-6184-4E63-A140-1AA3F5685247}" type="datetimeFigureOut">
              <a:rPr lang="es-ES" smtClean="0"/>
              <a:t>04/02/2021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47ADA-45DB-41D4-9D7F-9289958ECC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768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4937760" y="143691"/>
            <a:ext cx="2129246" cy="109728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6958149" y="1240971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6274526" y="2958736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409406" y="2958736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2712720" y="4770119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239512" y="3916679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239512" y="5231671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redondeado 11"/>
          <p:cNvSpPr/>
          <p:nvPr/>
        </p:nvSpPr>
        <p:spPr>
          <a:xfrm>
            <a:off x="239512" y="1717765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redondeado 12"/>
          <p:cNvSpPr/>
          <p:nvPr/>
        </p:nvSpPr>
        <p:spPr>
          <a:xfrm>
            <a:off x="239512" y="402773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redondeado 13"/>
          <p:cNvSpPr/>
          <p:nvPr/>
        </p:nvSpPr>
        <p:spPr>
          <a:xfrm>
            <a:off x="7067006" y="4770118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redondeado 14"/>
          <p:cNvSpPr/>
          <p:nvPr/>
        </p:nvSpPr>
        <p:spPr>
          <a:xfrm>
            <a:off x="9788383" y="143691"/>
            <a:ext cx="2225040" cy="150005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redondeado 15"/>
          <p:cNvSpPr/>
          <p:nvPr/>
        </p:nvSpPr>
        <p:spPr>
          <a:xfrm>
            <a:off x="9696943" y="1787435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redondeado 16"/>
          <p:cNvSpPr/>
          <p:nvPr/>
        </p:nvSpPr>
        <p:spPr>
          <a:xfrm>
            <a:off x="9696943" y="3916678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redondeado 17"/>
          <p:cNvSpPr/>
          <p:nvPr/>
        </p:nvSpPr>
        <p:spPr>
          <a:xfrm>
            <a:off x="9716538" y="5231671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redondeado 18"/>
          <p:cNvSpPr/>
          <p:nvPr/>
        </p:nvSpPr>
        <p:spPr>
          <a:xfrm>
            <a:off x="2810692" y="1240971"/>
            <a:ext cx="2225040" cy="12409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EB2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283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1</cp:revision>
  <dcterms:created xsi:type="dcterms:W3CDTF">2021-02-04T13:50:27Z</dcterms:created>
  <dcterms:modified xsi:type="dcterms:W3CDTF">2021-02-04T13:52:45Z</dcterms:modified>
</cp:coreProperties>
</file>